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92000"/>
  <p:notesSz cx="6858000" cy="9144000"/>
  <p:embeddedFontLst>
    <p:embeddedFont>
      <p:font typeface="Sora"/>
      <p:regular r:id="rId18"/>
      <p:bold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ra-bold.fntdata"/><Relationship Id="rId6" Type="http://schemas.openxmlformats.org/officeDocument/2006/relationships/slide" Target="slides/slide1.xml"/><Relationship Id="rId18" Type="http://schemas.openxmlformats.org/officeDocument/2006/relationships/font" Target="fonts/Sor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12086c146b_0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12086c146b_0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g312e52aa1e2_25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3" name="Google Shape;1453;g312e52aa1e2_25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312086c146b_0_12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" name="Google Shape;1463;g312086c146b_0_12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312086c146b_0_13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312086c146b_0_13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312086c146b_0_1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312086c146b_0_1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312086c146b_0_3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Google Shape;807;g312086c146b_0_3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312086c146b_0_60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312086c146b_0_60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312086c146b_0_7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312086c146b_0_7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312086c146b_0_9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312086c146b_0_9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312086c146b_0_107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312086c146b_0_107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312e52aa1e2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312e52aa1e2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g312e52aa1e2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1" name="Google Shape;1351;g312e52aa1e2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4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85" name="Google Shape;85;p1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6" name="Google Shape;86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" name="Google Shape;87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88" name="Google Shape;88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89" name="Google Shape;89;p1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0" name="Google Shape;90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" name="Google Shape;91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92" name="Google Shape;92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93" name="Google Shape;93;p14"/>
          <p:cNvSpPr txBox="1"/>
          <p:nvPr>
            <p:ph type="ctrTitle"/>
          </p:nvPr>
        </p:nvSpPr>
        <p:spPr>
          <a:xfrm>
            <a:off x="950967" y="1670569"/>
            <a:ext cx="5826900" cy="28683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950967" y="4553031"/>
            <a:ext cx="5826900" cy="634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5507400" y="3497933"/>
            <a:ext cx="5733600" cy="1122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7" name="Google Shape;97;p15"/>
          <p:cNvSpPr txBox="1"/>
          <p:nvPr>
            <p:ph hasCustomPrompt="1" idx="2" type="title"/>
          </p:nvPr>
        </p:nvSpPr>
        <p:spPr>
          <a:xfrm>
            <a:off x="5507400" y="2237667"/>
            <a:ext cx="5733600" cy="1122300"/>
          </a:xfrm>
          <a:prstGeom prst="rect">
            <a:avLst/>
          </a:prstGeom>
          <a:noFill/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98" name="Google Shape;98;p15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99" name="Google Shape;99;p1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00" name="Google Shape;100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" name="Google Shape;101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02" name="Google Shape;102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03" name="Google Shape;103;p1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" name="Google Shape;105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06" name="Google Shape;106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960000" y="1621000"/>
            <a:ext cx="10281300" cy="53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09" name="Google Shape;109;p16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110" name="Google Shape;110;p1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1" name="Google Shape;111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" name="Google Shape;112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13" name="Google Shape;113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14" name="Google Shape;114;p1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15" name="Google Shape;115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6" name="Google Shape;116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17" name="Google Shape;117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118" name="Google Shape;118;p16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idx="1" type="subTitle"/>
          </p:nvPr>
        </p:nvSpPr>
        <p:spPr>
          <a:xfrm>
            <a:off x="4896395" y="3303267"/>
            <a:ext cx="3656100" cy="221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idx="2" type="subTitle"/>
          </p:nvPr>
        </p:nvSpPr>
        <p:spPr>
          <a:xfrm>
            <a:off x="960000" y="3303267"/>
            <a:ext cx="3656100" cy="221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2" name="Google Shape;122;p17"/>
          <p:cNvSpPr txBox="1"/>
          <p:nvPr>
            <p:ph idx="3" type="subTitle"/>
          </p:nvPr>
        </p:nvSpPr>
        <p:spPr>
          <a:xfrm>
            <a:off x="960000" y="2436800"/>
            <a:ext cx="3656100" cy="74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23" name="Google Shape;123;p17"/>
          <p:cNvSpPr txBox="1"/>
          <p:nvPr>
            <p:ph idx="4" type="subTitle"/>
          </p:nvPr>
        </p:nvSpPr>
        <p:spPr>
          <a:xfrm>
            <a:off x="4896390" y="2436800"/>
            <a:ext cx="3656100" cy="74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24" name="Google Shape;124;p17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125" name="Google Shape;125;p1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26" name="Google Shape;126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" name="Google Shape;127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28" name="Google Shape;128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29" name="Google Shape;129;p1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30" name="Google Shape;130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" name="Google Shape;131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32" name="Google Shape;132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133" name="Google Shape;133;p17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18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136" name="Google Shape;136;p1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37" name="Google Shape;137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" name="Google Shape;138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39" name="Google Shape;139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40" name="Google Shape;140;p1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1" name="Google Shape;141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" name="Google Shape;142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43" name="Google Shape;143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144" name="Google Shape;144;p18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idx="1" type="subTitle"/>
          </p:nvPr>
        </p:nvSpPr>
        <p:spPr>
          <a:xfrm>
            <a:off x="950967" y="2534483"/>
            <a:ext cx="5742000" cy="264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7" name="Google Shape;147;p19"/>
          <p:cNvSpPr txBox="1"/>
          <p:nvPr>
            <p:ph type="title"/>
          </p:nvPr>
        </p:nvSpPr>
        <p:spPr>
          <a:xfrm>
            <a:off x="950967" y="1679917"/>
            <a:ext cx="5742000" cy="854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48" name="Google Shape;148;p19"/>
          <p:cNvSpPr/>
          <p:nvPr>
            <p:ph idx="2" type="pic"/>
          </p:nvPr>
        </p:nvSpPr>
        <p:spPr>
          <a:xfrm>
            <a:off x="6692967" y="1286767"/>
            <a:ext cx="2937900" cy="4284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149" name="Google Shape;149;p19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150" name="Google Shape;150;p1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1" name="Google Shape;151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" name="Google Shape;152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53" name="Google Shape;153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54" name="Google Shape;154;p1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5" name="Google Shape;155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" name="Google Shape;156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57" name="Google Shape;157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>
            <p:ph type="title"/>
          </p:nvPr>
        </p:nvSpPr>
        <p:spPr>
          <a:xfrm>
            <a:off x="3090600" y="1742800"/>
            <a:ext cx="6010800" cy="337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grpSp>
        <p:nvGrpSpPr>
          <p:cNvPr id="160" name="Google Shape;160;p20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161" name="Google Shape;161;p2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2" name="Google Shape;162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3" name="Google Shape;163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64" name="Google Shape;164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65" name="Google Shape;165;p2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66" name="Google Shape;166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7" name="Google Shape;167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68" name="Google Shape;168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/>
          <p:nvPr>
            <p:ph type="title"/>
          </p:nvPr>
        </p:nvSpPr>
        <p:spPr>
          <a:xfrm>
            <a:off x="2847400" y="1630185"/>
            <a:ext cx="6497100" cy="2619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71" name="Google Shape;171;p21"/>
          <p:cNvSpPr txBox="1"/>
          <p:nvPr>
            <p:ph idx="1" type="subTitle"/>
          </p:nvPr>
        </p:nvSpPr>
        <p:spPr>
          <a:xfrm>
            <a:off x="2847400" y="4452585"/>
            <a:ext cx="6497100" cy="894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72" name="Google Shape;172;p21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173" name="Google Shape;173;p2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74" name="Google Shape;174;p2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5" name="Google Shape;175;p2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76" name="Google Shape;176;p2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77" name="Google Shape;177;p2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78" name="Google Shape;178;p2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" name="Google Shape;179;p2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80" name="Google Shape;180;p2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83" name="Google Shape;183;p22"/>
          <p:cNvSpPr txBox="1"/>
          <p:nvPr>
            <p:ph type="title"/>
          </p:nvPr>
        </p:nvSpPr>
        <p:spPr>
          <a:xfrm>
            <a:off x="960000" y="5352600"/>
            <a:ext cx="10272000" cy="7635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hasCustomPrompt="1" type="title"/>
          </p:nvPr>
        </p:nvSpPr>
        <p:spPr>
          <a:xfrm>
            <a:off x="4147333" y="2376817"/>
            <a:ext cx="7093500" cy="12435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 sz="61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86" name="Google Shape;186;p23"/>
          <p:cNvSpPr txBox="1"/>
          <p:nvPr>
            <p:ph idx="1" type="subTitle"/>
          </p:nvPr>
        </p:nvSpPr>
        <p:spPr>
          <a:xfrm>
            <a:off x="4147333" y="3818383"/>
            <a:ext cx="7093500" cy="66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87" name="Google Shape;187;p23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188" name="Google Shape;188;p2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89" name="Google Shape;189;p2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0" name="Google Shape;190;p2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91" name="Google Shape;191;p2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92" name="Google Shape;192;p2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93" name="Google Shape;193;p2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4" name="Google Shape;194;p2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95" name="Google Shape;195;p2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hasCustomPrompt="1" type="title"/>
          </p:nvPr>
        </p:nvSpPr>
        <p:spPr>
          <a:xfrm>
            <a:off x="960000" y="1872900"/>
            <a:ext cx="1015500" cy="596700"/>
          </a:xfrm>
          <a:prstGeom prst="rect">
            <a:avLst/>
          </a:prstGeom>
          <a:noFill/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99" name="Google Shape;199;p25"/>
          <p:cNvSpPr txBox="1"/>
          <p:nvPr>
            <p:ph hasCustomPrompt="1" idx="2" type="title"/>
          </p:nvPr>
        </p:nvSpPr>
        <p:spPr>
          <a:xfrm>
            <a:off x="960000" y="4088917"/>
            <a:ext cx="1015500" cy="596700"/>
          </a:xfrm>
          <a:prstGeom prst="rect">
            <a:avLst/>
          </a:prstGeom>
          <a:noFill/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0" name="Google Shape;200;p25"/>
          <p:cNvSpPr txBox="1"/>
          <p:nvPr>
            <p:ph hasCustomPrompt="1" idx="3" type="title"/>
          </p:nvPr>
        </p:nvSpPr>
        <p:spPr>
          <a:xfrm>
            <a:off x="3612237" y="1872900"/>
            <a:ext cx="1015500" cy="596700"/>
          </a:xfrm>
          <a:prstGeom prst="rect">
            <a:avLst/>
          </a:prstGeom>
          <a:noFill/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1" name="Google Shape;201;p25"/>
          <p:cNvSpPr txBox="1"/>
          <p:nvPr>
            <p:ph hasCustomPrompt="1" idx="4" type="title"/>
          </p:nvPr>
        </p:nvSpPr>
        <p:spPr>
          <a:xfrm>
            <a:off x="3612237" y="4088917"/>
            <a:ext cx="1015500" cy="596700"/>
          </a:xfrm>
          <a:prstGeom prst="rect">
            <a:avLst/>
          </a:prstGeom>
          <a:noFill/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2" name="Google Shape;202;p25"/>
          <p:cNvSpPr txBox="1"/>
          <p:nvPr>
            <p:ph hasCustomPrompt="1" idx="5" type="title"/>
          </p:nvPr>
        </p:nvSpPr>
        <p:spPr>
          <a:xfrm>
            <a:off x="6264474" y="1872900"/>
            <a:ext cx="1015500" cy="596700"/>
          </a:xfrm>
          <a:prstGeom prst="rect">
            <a:avLst/>
          </a:prstGeom>
          <a:noFill/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3" name="Google Shape;203;p25"/>
          <p:cNvSpPr txBox="1"/>
          <p:nvPr>
            <p:ph hasCustomPrompt="1" idx="6" type="title"/>
          </p:nvPr>
        </p:nvSpPr>
        <p:spPr>
          <a:xfrm>
            <a:off x="6264474" y="4088917"/>
            <a:ext cx="1015500" cy="596700"/>
          </a:xfrm>
          <a:prstGeom prst="rect">
            <a:avLst/>
          </a:prstGeom>
          <a:noFill/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4" name="Google Shape;204;p25"/>
          <p:cNvSpPr txBox="1"/>
          <p:nvPr>
            <p:ph idx="1" type="subTitle"/>
          </p:nvPr>
        </p:nvSpPr>
        <p:spPr>
          <a:xfrm>
            <a:off x="960000" y="2469691"/>
            <a:ext cx="2125200" cy="98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5" name="Google Shape;205;p25"/>
          <p:cNvSpPr txBox="1"/>
          <p:nvPr>
            <p:ph idx="7" type="subTitle"/>
          </p:nvPr>
        </p:nvSpPr>
        <p:spPr>
          <a:xfrm>
            <a:off x="3612237" y="2469691"/>
            <a:ext cx="2125200" cy="98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8" type="subTitle"/>
          </p:nvPr>
        </p:nvSpPr>
        <p:spPr>
          <a:xfrm>
            <a:off x="6264474" y="2469691"/>
            <a:ext cx="2125200" cy="98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7" name="Google Shape;207;p25"/>
          <p:cNvSpPr txBox="1"/>
          <p:nvPr>
            <p:ph idx="9" type="subTitle"/>
          </p:nvPr>
        </p:nvSpPr>
        <p:spPr>
          <a:xfrm>
            <a:off x="960000" y="4685664"/>
            <a:ext cx="2125200" cy="98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8" name="Google Shape;208;p25"/>
          <p:cNvSpPr txBox="1"/>
          <p:nvPr>
            <p:ph idx="13" type="subTitle"/>
          </p:nvPr>
        </p:nvSpPr>
        <p:spPr>
          <a:xfrm>
            <a:off x="3612237" y="4685664"/>
            <a:ext cx="2125200" cy="98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9" name="Google Shape;209;p25"/>
          <p:cNvSpPr txBox="1"/>
          <p:nvPr>
            <p:ph idx="14" type="subTitle"/>
          </p:nvPr>
        </p:nvSpPr>
        <p:spPr>
          <a:xfrm>
            <a:off x="6264474" y="4685664"/>
            <a:ext cx="2125200" cy="98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10" name="Google Shape;210;p25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211" name="Google Shape;211;p2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12" name="Google Shape;212;p2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3" name="Google Shape;213;p2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14" name="Google Shape;214;p2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15" name="Google Shape;215;p2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6" name="Google Shape;216;p2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7" name="Google Shape;217;p2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18" name="Google Shape;218;p2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219" name="Google Shape;219;p25"/>
          <p:cNvSpPr txBox="1"/>
          <p:nvPr>
            <p:ph idx="15"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6"/>
          <p:cNvSpPr txBox="1"/>
          <p:nvPr>
            <p:ph type="title"/>
          </p:nvPr>
        </p:nvSpPr>
        <p:spPr>
          <a:xfrm>
            <a:off x="5010733" y="2582767"/>
            <a:ext cx="4310700" cy="7635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22" name="Google Shape;222;p26"/>
          <p:cNvSpPr txBox="1"/>
          <p:nvPr>
            <p:ph idx="1" type="subTitle"/>
          </p:nvPr>
        </p:nvSpPr>
        <p:spPr>
          <a:xfrm>
            <a:off x="5010733" y="3244767"/>
            <a:ext cx="4310700" cy="131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223" name="Google Shape;223;p26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224" name="Google Shape;224;p2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5" name="Google Shape;225;p2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6" name="Google Shape;226;p2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27" name="Google Shape;227;p2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28" name="Google Shape;228;p2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9" name="Google Shape;229;p2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0" name="Google Shape;230;p2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31" name="Google Shape;231;p2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idx="1" type="subTitle"/>
          </p:nvPr>
        </p:nvSpPr>
        <p:spPr>
          <a:xfrm>
            <a:off x="1202467" y="3338167"/>
            <a:ext cx="2928900" cy="2224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4" name="Google Shape;234;p27"/>
          <p:cNvSpPr txBox="1"/>
          <p:nvPr>
            <p:ph idx="2" type="subTitle"/>
          </p:nvPr>
        </p:nvSpPr>
        <p:spPr>
          <a:xfrm>
            <a:off x="4631510" y="3338167"/>
            <a:ext cx="2928900" cy="2224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5" name="Google Shape;235;p27"/>
          <p:cNvSpPr txBox="1"/>
          <p:nvPr>
            <p:ph idx="3" type="subTitle"/>
          </p:nvPr>
        </p:nvSpPr>
        <p:spPr>
          <a:xfrm>
            <a:off x="8060561" y="3338167"/>
            <a:ext cx="2928900" cy="2224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6" name="Google Shape;236;p27"/>
          <p:cNvSpPr txBox="1"/>
          <p:nvPr>
            <p:ph idx="4" type="subTitle"/>
          </p:nvPr>
        </p:nvSpPr>
        <p:spPr>
          <a:xfrm>
            <a:off x="1202467" y="2145633"/>
            <a:ext cx="2928900" cy="10683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7" name="Google Shape;237;p27"/>
          <p:cNvSpPr txBox="1"/>
          <p:nvPr>
            <p:ph idx="5" type="subTitle"/>
          </p:nvPr>
        </p:nvSpPr>
        <p:spPr>
          <a:xfrm>
            <a:off x="4631514" y="2145633"/>
            <a:ext cx="2928900" cy="10683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8" name="Google Shape;238;p27"/>
          <p:cNvSpPr txBox="1"/>
          <p:nvPr>
            <p:ph idx="6" type="subTitle"/>
          </p:nvPr>
        </p:nvSpPr>
        <p:spPr>
          <a:xfrm>
            <a:off x="8060561" y="2145633"/>
            <a:ext cx="2928900" cy="10683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39" name="Google Shape;239;p27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240" name="Google Shape;240;p2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41" name="Google Shape;241;p2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2" name="Google Shape;242;p2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43" name="Google Shape;243;p2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44" name="Google Shape;244;p2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45" name="Google Shape;245;p2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6" name="Google Shape;246;p2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47" name="Google Shape;247;p2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248" name="Google Shape;248;p27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/>
          <p:nvPr>
            <p:ph idx="1" type="subTitle"/>
          </p:nvPr>
        </p:nvSpPr>
        <p:spPr>
          <a:xfrm>
            <a:off x="3095673" y="2331867"/>
            <a:ext cx="3797700" cy="1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1" name="Google Shape;251;p28"/>
          <p:cNvSpPr txBox="1"/>
          <p:nvPr>
            <p:ph idx="2" type="subTitle"/>
          </p:nvPr>
        </p:nvSpPr>
        <p:spPr>
          <a:xfrm>
            <a:off x="7486541" y="2331867"/>
            <a:ext cx="3797700" cy="1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2" name="Google Shape;252;p28"/>
          <p:cNvSpPr txBox="1"/>
          <p:nvPr>
            <p:ph idx="3" type="subTitle"/>
          </p:nvPr>
        </p:nvSpPr>
        <p:spPr>
          <a:xfrm>
            <a:off x="3095672" y="4545967"/>
            <a:ext cx="3797700" cy="1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3" name="Google Shape;253;p28"/>
          <p:cNvSpPr txBox="1"/>
          <p:nvPr>
            <p:ph idx="4" type="subTitle"/>
          </p:nvPr>
        </p:nvSpPr>
        <p:spPr>
          <a:xfrm>
            <a:off x="7486541" y="4545967"/>
            <a:ext cx="3797700" cy="1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4" name="Google Shape;254;p28"/>
          <p:cNvSpPr txBox="1"/>
          <p:nvPr>
            <p:ph idx="5" type="subTitle"/>
          </p:nvPr>
        </p:nvSpPr>
        <p:spPr>
          <a:xfrm>
            <a:off x="3095672" y="1839133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5" name="Google Shape;255;p28"/>
          <p:cNvSpPr txBox="1"/>
          <p:nvPr>
            <p:ph idx="6" type="subTitle"/>
          </p:nvPr>
        </p:nvSpPr>
        <p:spPr>
          <a:xfrm>
            <a:off x="3095672" y="4053333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6" name="Google Shape;256;p28"/>
          <p:cNvSpPr txBox="1"/>
          <p:nvPr>
            <p:ph idx="7" type="subTitle"/>
          </p:nvPr>
        </p:nvSpPr>
        <p:spPr>
          <a:xfrm>
            <a:off x="7486505" y="1839133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7" name="Google Shape;257;p28"/>
          <p:cNvSpPr txBox="1"/>
          <p:nvPr>
            <p:ph idx="8" type="subTitle"/>
          </p:nvPr>
        </p:nvSpPr>
        <p:spPr>
          <a:xfrm>
            <a:off x="7486505" y="4053333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58" name="Google Shape;258;p28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259" name="Google Shape;259;p2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60" name="Google Shape;260;p2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1" name="Google Shape;261;p2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62" name="Google Shape;262;p2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63" name="Google Shape;263;p2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64" name="Google Shape;264;p2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5" name="Google Shape;265;p2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66" name="Google Shape;266;p2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267" name="Google Shape;267;p28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9"/>
          <p:cNvSpPr txBox="1"/>
          <p:nvPr>
            <p:ph idx="1" type="subTitle"/>
          </p:nvPr>
        </p:nvSpPr>
        <p:spPr>
          <a:xfrm>
            <a:off x="960000" y="2280228"/>
            <a:ext cx="2882700" cy="147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0" name="Google Shape;270;p29"/>
          <p:cNvSpPr txBox="1"/>
          <p:nvPr>
            <p:ph idx="2" type="subTitle"/>
          </p:nvPr>
        </p:nvSpPr>
        <p:spPr>
          <a:xfrm>
            <a:off x="4654600" y="2280198"/>
            <a:ext cx="2882700" cy="147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1" name="Google Shape;271;p29"/>
          <p:cNvSpPr txBox="1"/>
          <p:nvPr>
            <p:ph idx="3" type="subTitle"/>
          </p:nvPr>
        </p:nvSpPr>
        <p:spPr>
          <a:xfrm>
            <a:off x="960000" y="4665067"/>
            <a:ext cx="2882700" cy="147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2" name="Google Shape;272;p29"/>
          <p:cNvSpPr txBox="1"/>
          <p:nvPr>
            <p:ph idx="4" type="subTitle"/>
          </p:nvPr>
        </p:nvSpPr>
        <p:spPr>
          <a:xfrm>
            <a:off x="4654600" y="4665061"/>
            <a:ext cx="2882700" cy="147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3" name="Google Shape;273;p29"/>
          <p:cNvSpPr txBox="1"/>
          <p:nvPr>
            <p:ph idx="5" type="subTitle"/>
          </p:nvPr>
        </p:nvSpPr>
        <p:spPr>
          <a:xfrm>
            <a:off x="8358225" y="2280198"/>
            <a:ext cx="2882700" cy="147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4" name="Google Shape;274;p29"/>
          <p:cNvSpPr txBox="1"/>
          <p:nvPr>
            <p:ph idx="6" type="subTitle"/>
          </p:nvPr>
        </p:nvSpPr>
        <p:spPr>
          <a:xfrm>
            <a:off x="8358225" y="4665061"/>
            <a:ext cx="2882700" cy="147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5" name="Google Shape;275;p29"/>
          <p:cNvSpPr txBox="1"/>
          <p:nvPr>
            <p:ph idx="7" type="subTitle"/>
          </p:nvPr>
        </p:nvSpPr>
        <p:spPr>
          <a:xfrm>
            <a:off x="960000" y="1356967"/>
            <a:ext cx="2882700" cy="927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6" name="Google Shape;276;p29"/>
          <p:cNvSpPr txBox="1"/>
          <p:nvPr>
            <p:ph idx="8" type="subTitle"/>
          </p:nvPr>
        </p:nvSpPr>
        <p:spPr>
          <a:xfrm>
            <a:off x="4654600" y="1356967"/>
            <a:ext cx="2882700" cy="927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7" name="Google Shape;277;p29"/>
          <p:cNvSpPr txBox="1"/>
          <p:nvPr>
            <p:ph idx="9" type="subTitle"/>
          </p:nvPr>
        </p:nvSpPr>
        <p:spPr>
          <a:xfrm>
            <a:off x="8358225" y="1356967"/>
            <a:ext cx="2882700" cy="927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8" name="Google Shape;278;p29"/>
          <p:cNvSpPr txBox="1"/>
          <p:nvPr>
            <p:ph idx="13" type="subTitle"/>
          </p:nvPr>
        </p:nvSpPr>
        <p:spPr>
          <a:xfrm>
            <a:off x="960000" y="3737463"/>
            <a:ext cx="2882700" cy="927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9" name="Google Shape;279;p29"/>
          <p:cNvSpPr txBox="1"/>
          <p:nvPr>
            <p:ph idx="14" type="subTitle"/>
          </p:nvPr>
        </p:nvSpPr>
        <p:spPr>
          <a:xfrm>
            <a:off x="4654600" y="3737463"/>
            <a:ext cx="2882700" cy="927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0" name="Google Shape;280;p29"/>
          <p:cNvSpPr txBox="1"/>
          <p:nvPr>
            <p:ph idx="15" type="subTitle"/>
          </p:nvPr>
        </p:nvSpPr>
        <p:spPr>
          <a:xfrm>
            <a:off x="8358225" y="3737463"/>
            <a:ext cx="2882700" cy="927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2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Sora"/>
              <a:buNone/>
              <a:defRPr b="1" sz="32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81" name="Google Shape;281;p29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282" name="Google Shape;282;p2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83" name="Google Shape;283;p2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84" name="Google Shape;284;p2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85" name="Google Shape;285;p2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86" name="Google Shape;286;p2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87" name="Google Shape;287;p2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88" name="Google Shape;288;p2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89" name="Google Shape;289;p2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290" name="Google Shape;290;p29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0"/>
          <p:cNvSpPr txBox="1"/>
          <p:nvPr>
            <p:ph type="title"/>
          </p:nvPr>
        </p:nvSpPr>
        <p:spPr>
          <a:xfrm>
            <a:off x="5310217" y="719333"/>
            <a:ext cx="5930700" cy="1411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93" name="Google Shape;293;p30"/>
          <p:cNvSpPr txBox="1"/>
          <p:nvPr>
            <p:ph idx="1" type="subTitle"/>
          </p:nvPr>
        </p:nvSpPr>
        <p:spPr>
          <a:xfrm>
            <a:off x="5310167" y="2293233"/>
            <a:ext cx="5930700" cy="1411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4" name="Google Shape;294;p30"/>
          <p:cNvSpPr txBox="1"/>
          <p:nvPr/>
        </p:nvSpPr>
        <p:spPr>
          <a:xfrm>
            <a:off x="5310000" y="4815933"/>
            <a:ext cx="5930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l-GR"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l-GR"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lang="el-GR" sz="13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l-GR"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lang="el-GR" sz="13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l-GR"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l-GR" sz="13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l-GR" sz="13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sz="1300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95" name="Google Shape;295;p30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296" name="Google Shape;296;p3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97" name="Google Shape;297;p3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98" name="Google Shape;298;p3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99" name="Google Shape;299;p3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300" name="Google Shape;300;p3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301" name="Google Shape;301;p3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2" name="Google Shape;302;p3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303" name="Google Shape;303;p3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oogle Shape;305;p31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306" name="Google Shape;306;p3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07" name="Google Shape;307;p3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8" name="Google Shape;308;p3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309" name="Google Shape;309;p3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310" name="Google Shape;310;p3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311" name="Google Shape;311;p3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2" name="Google Shape;312;p3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313" name="Google Shape;313;p3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314" name="Google Shape;314;p31"/>
          <p:cNvGrpSpPr/>
          <p:nvPr/>
        </p:nvGrpSpPr>
        <p:grpSpPr>
          <a:xfrm>
            <a:off x="691736" y="1006756"/>
            <a:ext cx="4508032" cy="4844327"/>
            <a:chOff x="1742895" y="795775"/>
            <a:chExt cx="3381109" cy="3633336"/>
          </a:xfrm>
        </p:grpSpPr>
        <p:sp>
          <p:nvSpPr>
            <p:cNvPr id="315" name="Google Shape;315;p31"/>
            <p:cNvSpPr/>
            <p:nvPr/>
          </p:nvSpPr>
          <p:spPr>
            <a:xfrm>
              <a:off x="1913656" y="3200832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1910411" y="3196997"/>
              <a:ext cx="46022" cy="46081"/>
            </a:xfrm>
            <a:custGeom>
              <a:rect b="b" l="l" r="r" t="t"/>
              <a:pathLst>
                <a:path extrusionOk="0" h="781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7" name="Google Shape;317;p31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318" name="Google Shape;318;p31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rect b="b" l="l" r="r" t="t"/>
                <a:pathLst>
                  <a:path extrusionOk="0" h="2645" w="5474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31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rect b="b" l="l" r="r" t="t"/>
                <a:pathLst>
                  <a:path extrusionOk="0" h="1661" w="3415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31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rect b="b" l="l" r="r" t="t"/>
                <a:pathLst>
                  <a:path extrusionOk="0" h="6272" w="8304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31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rect b="b" l="l" r="r" t="t"/>
                <a:pathLst>
                  <a:path extrusionOk="0" h="1643" w="1643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31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rect b="b" l="l" r="r" t="t"/>
                <a:pathLst>
                  <a:path extrusionOk="0" h="2051" w="206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31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rect b="b" l="l" r="r" t="t"/>
                <a:pathLst>
                  <a:path extrusionOk="0" h="882" w="882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31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rect b="b" l="l" r="r" t="t"/>
                <a:pathLst>
                  <a:path extrusionOk="0" h="567" w="567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31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rect b="b" l="l" r="r" t="t"/>
                <a:pathLst>
                  <a:path extrusionOk="0" h="13787" w="13796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31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rect b="b" l="l" r="r" t="t"/>
                <a:pathLst>
                  <a:path extrusionOk="0" h="11235" w="16244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31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rect b="b" l="l" r="r" t="t"/>
                <a:pathLst>
                  <a:path extrusionOk="0" h="11346" w="16374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31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rect b="b" l="l" r="r" t="t"/>
                <a:pathLst>
                  <a:path extrusionOk="0" h="9083" w="1387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31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31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rect b="b" l="l" r="r" t="t"/>
                <a:pathLst>
                  <a:path extrusionOk="0" h="3044" w="113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31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rect b="b" l="l" r="r" t="t"/>
                <a:pathLst>
                  <a:path extrusionOk="0" h="363" w="362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31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31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rect b="b" l="l" r="r" t="t"/>
                <a:pathLst>
                  <a:path extrusionOk="0" h="1568" w="2168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31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31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rect b="b" l="l" r="r" t="t"/>
                <a:pathLst>
                  <a:path extrusionOk="0" h="456" w="412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31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rect b="b" l="l" r="r" t="t"/>
                <a:pathLst>
                  <a:path extrusionOk="0" h="576" w="424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1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31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31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rect b="b" l="l" r="r" t="t"/>
                <a:pathLst>
                  <a:path extrusionOk="0" h="6486" w="7552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31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31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31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rect b="b" l="l" r="r" t="t"/>
                <a:pathLst>
                  <a:path extrusionOk="0" h="288" w="3981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31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31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rect b="b" l="l" r="r" t="t"/>
                <a:pathLst>
                  <a:path extrusionOk="0" h="521" w="3471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31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31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1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rect b="b" l="l" r="r" t="t"/>
                <a:pathLst>
                  <a:path extrusionOk="0" h="196" w="186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1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31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31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31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rect b="b" l="l" r="r" t="t"/>
                <a:pathLst>
                  <a:path extrusionOk="0" h="2154" w="2153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1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rect b="b" l="l" r="r" t="t"/>
                <a:pathLst>
                  <a:path extrusionOk="0" h="2264" w="2265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31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rect b="b" l="l" r="r" t="t"/>
                <a:pathLst>
                  <a:path extrusionOk="0" h="484" w="956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31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1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rect b="b" l="l" r="r" t="t"/>
                <a:pathLst>
                  <a:path extrusionOk="0" h="549" w="548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1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rect b="b" l="l" r="r" t="t"/>
                <a:pathLst>
                  <a:path extrusionOk="0" h="659" w="66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31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rect b="b" l="l" r="r" t="t"/>
                <a:pathLst>
                  <a:path extrusionOk="0" h="492" w="1587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1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rect b="b" l="l" r="r" t="t"/>
                <a:pathLst>
                  <a:path extrusionOk="0" h="604" w="1707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1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rect b="b" l="l" r="r" t="t"/>
                <a:pathLst>
                  <a:path extrusionOk="0" h="9600" w="964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1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rect b="b" l="l" r="r" t="t"/>
                <a:pathLst>
                  <a:path extrusionOk="0" h="9714" w="9751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31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rect b="b" l="l" r="r" t="t"/>
                <a:pathLst>
                  <a:path extrusionOk="0" h="11235" w="16253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31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rect b="b" l="l" r="r" t="t"/>
                <a:pathLst>
                  <a:path extrusionOk="0" h="11356" w="16365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1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rect b="b" l="l" r="r" t="t"/>
                <a:pathLst>
                  <a:path extrusionOk="0" h="9074" w="13879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31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31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rect b="b" l="l" r="r" t="t"/>
                <a:pathLst>
                  <a:path extrusionOk="0" h="3043" w="12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31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rect b="b" l="l" r="r" t="t"/>
                <a:pathLst>
                  <a:path extrusionOk="0" h="363" w="373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31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31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rect b="b" l="l" r="r" t="t"/>
                <a:pathLst>
                  <a:path extrusionOk="0" h="1568" w="21689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31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31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rect b="b" l="l" r="r" t="t"/>
                <a:pathLst>
                  <a:path extrusionOk="0" h="456" w="4119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31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rect b="b" l="l" r="r" t="t"/>
                <a:pathLst>
                  <a:path extrusionOk="0" h="567" w="4231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rect b="b" l="l" r="r" t="t"/>
                <a:pathLst>
                  <a:path extrusionOk="0" h="6365" w="7431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31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rect b="b" l="l" r="r" t="t"/>
                <a:pathLst>
                  <a:path extrusionOk="0" h="6365" w="7432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31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rect b="b" l="l" r="r" t="t"/>
                <a:pathLst>
                  <a:path extrusionOk="0" h="6476" w="7552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31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rect b="b" l="l" r="r" t="t"/>
                <a:pathLst>
                  <a:path extrusionOk="0" h="288" w="399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1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rect b="b" l="l" r="r" t="t"/>
                <a:pathLst>
                  <a:path extrusionOk="0" h="511" w="3471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31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31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31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31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rect b="b" l="l" r="r" t="t"/>
                <a:pathLst>
                  <a:path extrusionOk="0" h="2144" w="2153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31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rect b="b" l="l" r="r" t="t"/>
                <a:pathLst>
                  <a:path extrusionOk="0" h="2274" w="2265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31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rect b="b" l="l" r="r" t="t"/>
                <a:pathLst>
                  <a:path extrusionOk="0" h="483" w="956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31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31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rect b="b" l="l" r="r" t="t"/>
                <a:pathLst>
                  <a:path extrusionOk="0" h="539" w="539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31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rect b="b" l="l" r="r" t="t"/>
                <a:pathLst>
                  <a:path extrusionOk="0" h="660" w="66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31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rect b="b" l="l" r="r" t="t"/>
                <a:pathLst>
                  <a:path extrusionOk="0" h="492" w="1588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31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rect b="b" l="l" r="r" t="t"/>
                <a:pathLst>
                  <a:path extrusionOk="0" h="613" w="1698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31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rect b="b" l="l" r="r" t="t"/>
                <a:pathLst>
                  <a:path extrusionOk="0" h="8897" w="1220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31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rect b="b" l="l" r="r" t="t"/>
                <a:pathLst>
                  <a:path extrusionOk="0" h="1503" w="1220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31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rect b="b" l="l" r="r" t="t"/>
                <a:pathLst>
                  <a:path extrusionOk="0" h="1615" w="12321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31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31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31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rect b="b" l="l" r="r" t="t"/>
                <a:pathLst>
                  <a:path extrusionOk="0" h="576" w="576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31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rect b="b" l="l" r="r" t="t"/>
                <a:pathLst>
                  <a:path extrusionOk="0" h="7339" w="1220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31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rect b="b" l="l" r="r" t="t"/>
                <a:pathLst>
                  <a:path extrusionOk="0" h="7450" w="12321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31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rect b="b" l="l" r="r" t="t"/>
                <a:pathLst>
                  <a:path extrusionOk="0" h="4157" w="2701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31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rect b="b" l="l" r="r" t="t"/>
                <a:pathLst>
                  <a:path extrusionOk="0" h="4287" w="2812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31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rect b="b" l="l" r="r" t="t"/>
                <a:pathLst>
                  <a:path extrusionOk="0" h="4036" w="2608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31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rect b="b" l="l" r="r" t="t"/>
                <a:pathLst>
                  <a:path extrusionOk="0" h="4148" w="2738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31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rect b="b" l="l" r="r" t="t"/>
                <a:pathLst>
                  <a:path extrusionOk="0" h="4092" w="2598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31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rect b="b" l="l" r="r" t="t"/>
                <a:pathLst>
                  <a:path extrusionOk="0" h="4219" w="2728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31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rect b="b" l="l" r="r" t="t"/>
                <a:pathLst>
                  <a:path extrusionOk="0" h="121" w="5734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31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rect b="b" l="l" r="r" t="t"/>
                <a:pathLst>
                  <a:path extrusionOk="0" h="122" w="2088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31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rect b="b" l="l" r="r" t="t"/>
                <a:pathLst>
                  <a:path extrusionOk="0" h="122" w="2515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31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rect b="b" l="l" r="r" t="t"/>
                <a:pathLst>
                  <a:path extrusionOk="0" h="113" w="3721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31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rect b="b" l="l" r="r" t="t"/>
                <a:pathLst>
                  <a:path extrusionOk="0" h="112" w="578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31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rect b="b" l="l" r="r" t="t"/>
                <a:pathLst>
                  <a:path extrusionOk="0" h="113" w="1912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31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rect b="b" l="l" r="r" t="t"/>
                <a:pathLst>
                  <a:path extrusionOk="0" h="113" w="3387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31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rect b="b" l="l" r="r" t="t"/>
                <a:pathLst>
                  <a:path extrusionOk="0" h="354" w="2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31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rect b="b" l="l" r="r" t="t"/>
                <a:pathLst>
                  <a:path extrusionOk="0" h="6625" w="9306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31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rect b="b" l="l" r="r" t="t"/>
                <a:pathLst>
                  <a:path extrusionOk="0" h="6754" w="9427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31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rect b="b" l="l" r="r" t="t"/>
                <a:pathLst>
                  <a:path extrusionOk="0" h="1114" w="9305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31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rect b="b" l="l" r="r" t="t"/>
                <a:pathLst>
                  <a:path extrusionOk="0" h="1235" w="9417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31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rect b="b" l="l" r="r" t="t"/>
                <a:pathLst>
                  <a:path extrusionOk="0" h="456" w="456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31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rect b="b" l="l" r="r" t="t"/>
                <a:pathLst>
                  <a:path extrusionOk="0" h="456" w="465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31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rect b="b" l="l" r="r" t="t"/>
                <a:pathLst>
                  <a:path extrusionOk="0" h="456" w="464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31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rect b="b" l="l" r="r" t="t"/>
                <a:pathLst>
                  <a:path extrusionOk="0" h="5465" w="9305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31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rect b="b" l="l" r="r" t="t"/>
                <a:pathLst>
                  <a:path extrusionOk="0" h="5585" w="9426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31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rect b="b" l="l" r="r" t="t"/>
                <a:pathLst>
                  <a:path extrusionOk="0" h="113" w="3944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31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rect b="b" l="l" r="r" t="t"/>
                <a:pathLst>
                  <a:path extrusionOk="0" h="122" w="1458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31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rect b="b" l="l" r="r" t="t"/>
                <a:pathLst>
                  <a:path extrusionOk="0" h="122" w="1754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31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rect b="b" l="l" r="r" t="t"/>
                <a:pathLst>
                  <a:path extrusionOk="0" h="112" w="2571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31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rect b="b" l="l" r="r" t="t"/>
                <a:pathLst>
                  <a:path extrusionOk="0" h="112" w="3981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31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rect b="b" l="l" r="r" t="t"/>
                <a:pathLst>
                  <a:path extrusionOk="0" h="121" w="1337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31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rect b="b" l="l" r="r" t="t"/>
                <a:pathLst>
                  <a:path extrusionOk="0" h="121" w="2348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31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rect b="b" l="l" r="r" t="t"/>
                <a:pathLst>
                  <a:path extrusionOk="0" h="2821" w="2821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31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rect b="b" l="l" r="r" t="t"/>
                <a:pathLst>
                  <a:path extrusionOk="0" h="2942" w="2932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31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rect b="b" l="l" r="r" t="t"/>
                <a:pathLst>
                  <a:path extrusionOk="0" h="2822" w="2821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31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rect b="b" l="l" r="r" t="t"/>
                <a:pathLst>
                  <a:path extrusionOk="0" h="2941" w="2933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31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rect b="b" l="l" r="r" t="t"/>
                <a:pathLst>
                  <a:path extrusionOk="0" h="4194" w="4713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31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rect b="b" l="l" r="r" t="t"/>
                <a:pathLst>
                  <a:path extrusionOk="0" h="4305" w="4305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31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rect b="b" l="l" r="r" t="t"/>
                <a:pathLst>
                  <a:path extrusionOk="0" h="4193" w="4509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31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rect b="b" l="l" r="r" t="t"/>
                <a:pathLst>
                  <a:path extrusionOk="0" h="4306" w="4314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31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rect b="b" l="l" r="r" t="t"/>
                <a:pathLst>
                  <a:path extrusionOk="0" h="4306" w="1365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31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rect b="b" l="l" r="r" t="t"/>
                <a:pathLst>
                  <a:path extrusionOk="0" h="112" w="3962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31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rect b="b" l="l" r="r" t="t"/>
                <a:pathLst>
                  <a:path extrusionOk="0" h="121" w="3962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3" name="Google Shape;443;p31"/>
            <p:cNvSpPr/>
            <p:nvPr/>
          </p:nvSpPr>
          <p:spPr>
            <a:xfrm>
              <a:off x="1925692" y="2196479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4" name="Google Shape;444;p31"/>
            <p:cNvGrpSpPr/>
            <p:nvPr/>
          </p:nvGrpSpPr>
          <p:grpSpPr>
            <a:xfrm>
              <a:off x="3729110" y="795775"/>
              <a:ext cx="1239906" cy="584116"/>
              <a:chOff x="6947135" y="2460525"/>
              <a:chExt cx="1239906" cy="584116"/>
            </a:xfrm>
          </p:grpSpPr>
          <p:sp>
            <p:nvSpPr>
              <p:cNvPr id="445" name="Google Shape;445;p31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rect b="b" l="l" r="r" t="t"/>
                <a:pathLst>
                  <a:path extrusionOk="0" h="493" w="3823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31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rect b="b" l="l" r="r" t="t"/>
                <a:pathLst>
                  <a:path extrusionOk="0" h="604" w="3944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31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rect b="b" l="l" r="r" t="t"/>
                <a:pathLst>
                  <a:path extrusionOk="0" h="317" w="219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31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31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rect b="b" l="l" r="r" t="t"/>
                <a:pathLst>
                  <a:path extrusionOk="0" h="316" w="219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31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31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rect b="b" l="l" r="r" t="t"/>
                <a:pathLst>
                  <a:path extrusionOk="0" h="1606" w="3711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31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rect b="b" l="l" r="r" t="t"/>
                <a:pathLst>
                  <a:path extrusionOk="0" h="1715" w="3841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31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rect b="b" l="l" r="r" t="t"/>
                <a:pathLst>
                  <a:path extrusionOk="0" h="604" w="613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31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rect b="b" l="l" r="r" t="t"/>
                <a:pathLst>
                  <a:path extrusionOk="0" h="719" w="725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1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rect b="b" l="l" r="r" t="t"/>
                <a:pathLst>
                  <a:path extrusionOk="0" h="6927" w="7432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31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rect b="b" l="l" r="r" t="t"/>
                <a:pathLst>
                  <a:path extrusionOk="0" h="7049" w="7404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31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rect b="b" l="l" r="r" t="t"/>
                <a:pathLst>
                  <a:path extrusionOk="0" h="6931" w="7877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31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rect b="b" l="l" r="r" t="t"/>
                <a:pathLst>
                  <a:path extrusionOk="0" h="7046" w="7552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31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rect b="b" l="l" r="r" t="t"/>
                <a:pathLst>
                  <a:path extrusionOk="0" h="1697" w="1689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31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rect b="b" l="l" r="r" t="t"/>
                <a:pathLst>
                  <a:path extrusionOk="0" h="3768" w="3285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31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rect b="b" l="l" r="r" t="t"/>
                <a:pathLst>
                  <a:path extrusionOk="0" h="3878" w="3405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31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rect b="b" l="l" r="r" t="t"/>
                <a:pathLst>
                  <a:path extrusionOk="0" h="400" w="2005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31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rect b="b" l="l" r="r" t="t"/>
                <a:pathLst>
                  <a:path extrusionOk="0" h="521" w="2126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31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rect b="b" l="l" r="r" t="t"/>
                <a:pathLst>
                  <a:path extrusionOk="0" h="697" w="696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31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rect b="b" l="l" r="r" t="t"/>
                <a:pathLst>
                  <a:path extrusionOk="0" h="817" w="817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31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rect b="b" l="l" r="r" t="t"/>
                <a:pathLst>
                  <a:path extrusionOk="0" h="280" w="288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31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rect b="b" l="l" r="r" t="t"/>
                <a:pathLst>
                  <a:path extrusionOk="0" h="400" w="40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31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31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rect b="b" l="l" r="r" t="t"/>
                <a:pathLst>
                  <a:path extrusionOk="0" h="122" w="855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31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31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31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31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rect b="b" l="l" r="r" t="t"/>
                <a:pathLst>
                  <a:path extrusionOk="0" h="112" w="2236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31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31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6" name="Google Shape;476;p31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77" name="Google Shape;477;p31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rect b="b" l="l" r="r" t="t"/>
                <a:pathLst>
                  <a:path extrusionOk="0" h="1875" w="1875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31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rect b="b" l="l" r="r" t="t"/>
                <a:pathLst>
                  <a:path extrusionOk="0" h="762" w="113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31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rect b="b" l="l" r="r" t="t"/>
                <a:pathLst>
                  <a:path extrusionOk="0" h="752" w="113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31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31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31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31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rect b="b" l="l" r="r" t="t"/>
                <a:pathLst>
                  <a:path extrusionOk="0" h="569" w="586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31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rect b="b" l="l" r="r" t="t"/>
                <a:pathLst>
                  <a:path extrusionOk="0" h="446" w="455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31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rect b="b" l="l" r="r" t="t"/>
                <a:pathLst>
                  <a:path extrusionOk="0" h="571" w="585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31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rect b="b" l="l" r="r" t="t"/>
                <a:pathLst>
                  <a:path extrusionOk="0" h="446" w="456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1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rect b="b" l="l" r="r" t="t"/>
                <a:pathLst>
                  <a:path extrusionOk="0" h="571" w="586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1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1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rect b="b" l="l" r="r" t="t"/>
                <a:pathLst>
                  <a:path extrusionOk="0" h="569" w="585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1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rect b="b" l="l" r="r" t="t"/>
                <a:pathLst>
                  <a:path extrusionOk="0" h="688" w="678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1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rect b="b" l="l" r="r" t="t"/>
                <a:pathLst>
                  <a:path extrusionOk="0" h="2070" w="1698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1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rect b="b" l="l" r="r" t="t"/>
                <a:pathLst>
                  <a:path extrusionOk="0" h="2183" w="1717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31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rect b="b" l="l" r="r" t="t"/>
                <a:pathLst>
                  <a:path extrusionOk="0" h="1548" w="2069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31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rect b="b" l="l" r="r" t="t"/>
                <a:pathLst>
                  <a:path extrusionOk="0" h="1661" w="2181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1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rect b="b" l="l" r="r" t="t"/>
                <a:pathLst>
                  <a:path extrusionOk="0" h="3562" w="2097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1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rect b="b" l="l" r="r" t="t"/>
                <a:pathLst>
                  <a:path extrusionOk="0" h="3681" w="2218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1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rect b="b" l="l" r="r" t="t"/>
                <a:pathLst>
                  <a:path extrusionOk="0" h="5724" w="130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1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rect b="b" l="l" r="r" t="t"/>
                <a:pathLst>
                  <a:path extrusionOk="0" h="5836" w="1411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1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rect b="b" l="l" r="r" t="t"/>
                <a:pathLst>
                  <a:path extrusionOk="0" h="3628" w="1291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31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rect b="b" l="l" r="r" t="t"/>
                <a:pathLst>
                  <a:path extrusionOk="0" h="3740" w="1401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31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rect b="b" l="l" r="r" t="t"/>
                <a:pathLst>
                  <a:path extrusionOk="0" h="2051" w="1299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31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rect b="b" l="l" r="r" t="t"/>
                <a:pathLst>
                  <a:path extrusionOk="0" h="2153" w="1402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31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31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31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31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31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31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31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31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31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rect b="b" l="l" r="r" t="t"/>
                <a:pathLst>
                  <a:path extrusionOk="0" h="6736" w="1299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1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rect b="b" l="l" r="r" t="t"/>
                <a:pathLst>
                  <a:path extrusionOk="0" h="6829" w="1384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31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rect b="b" l="l" r="r" t="t"/>
                <a:pathLst>
                  <a:path extrusionOk="0" h="6587" w="130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31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rect b="b" l="l" r="r" t="t"/>
                <a:pathLst>
                  <a:path extrusionOk="0" h="6699" w="1402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31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31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31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31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31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rect b="b" l="l" r="r" t="t"/>
                <a:pathLst>
                  <a:path extrusionOk="0" h="836" w="130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31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rect b="b" l="l" r="r" t="t"/>
                <a:pathLst>
                  <a:path extrusionOk="0" h="947" w="1402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31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31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31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31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31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rect b="b" l="l" r="r" t="t"/>
                <a:pathLst>
                  <a:path extrusionOk="0" h="1597" w="3712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31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rect b="b" l="l" r="r" t="t"/>
                <a:pathLst>
                  <a:path extrusionOk="0" h="1711" w="3842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1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rect b="b" l="l" r="r" t="t"/>
                <a:pathLst>
                  <a:path extrusionOk="0" h="604" w="604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1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rect b="b" l="l" r="r" t="t"/>
                <a:pathLst>
                  <a:path extrusionOk="0" h="723" w="734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31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rect b="b" l="l" r="r" t="t"/>
                <a:pathLst>
                  <a:path extrusionOk="0" h="6930" w="7422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31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rect b="b" l="l" r="r" t="t"/>
                <a:pathLst>
                  <a:path extrusionOk="0" h="7045" w="7404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1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rect b="b" l="l" r="r" t="t"/>
                <a:pathLst>
                  <a:path extrusionOk="0" h="6928" w="7877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31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rect b="b" l="l" r="r" t="t"/>
                <a:pathLst>
                  <a:path extrusionOk="0" h="7047" w="7394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31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rect b="b" l="l" r="r" t="t"/>
                <a:pathLst>
                  <a:path extrusionOk="0" h="1696" w="169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31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rect b="b" l="l" r="r" t="t"/>
                <a:pathLst>
                  <a:path extrusionOk="0" h="484" w="3823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31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rect b="b" l="l" r="r" t="t"/>
                <a:pathLst>
                  <a:path extrusionOk="0" h="604" w="3943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1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rect b="b" l="l" r="r" t="t"/>
                <a:pathLst>
                  <a:path extrusionOk="0" h="325" w="220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31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31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1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31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rect b="b" l="l" r="r" t="t"/>
                <a:pathLst>
                  <a:path extrusionOk="0" h="1448" w="1959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1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rect b="b" l="l" r="r" t="t"/>
                <a:pathLst>
                  <a:path extrusionOk="0" h="1578" w="2069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1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rect b="b" l="l" r="r" t="t"/>
                <a:pathLst>
                  <a:path extrusionOk="0" h="2422" w="2905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31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rect b="b" l="l" r="r" t="t"/>
                <a:pathLst>
                  <a:path extrusionOk="0" h="2543" w="3016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1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rect b="b" l="l" r="r" t="t"/>
                <a:pathLst>
                  <a:path extrusionOk="0" h="1012" w="529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1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rect b="b" l="l" r="r" t="t"/>
                <a:pathLst>
                  <a:path extrusionOk="0" h="1124" w="65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6" name="Google Shape;546;p31"/>
            <p:cNvGrpSpPr/>
            <p:nvPr/>
          </p:nvGrpSpPr>
          <p:grpSpPr>
            <a:xfrm flipH="1">
              <a:off x="3725955" y="3512636"/>
              <a:ext cx="1329443" cy="916475"/>
              <a:chOff x="713230" y="2963286"/>
              <a:chExt cx="1329443" cy="916475"/>
            </a:xfrm>
          </p:grpSpPr>
          <p:sp>
            <p:nvSpPr>
              <p:cNvPr id="547" name="Google Shape;547;p31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rect b="b" l="l" r="r" t="t"/>
                <a:pathLst>
                  <a:path extrusionOk="0" h="762" w="121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1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rect b="b" l="l" r="r" t="t"/>
                <a:pathLst>
                  <a:path extrusionOk="0" h="753" w="121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31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rect b="b" l="l" r="r" t="t"/>
                <a:pathLst>
                  <a:path extrusionOk="0" h="122" w="762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31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rect b="b" l="l" r="r" t="t"/>
                <a:pathLst>
                  <a:path extrusionOk="0" h="122" w="753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1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1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rect b="b" l="l" r="r" t="t"/>
                <a:pathLst>
                  <a:path extrusionOk="0" h="572" w="586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1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1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rect b="b" l="l" r="r" t="t"/>
                <a:pathLst>
                  <a:path extrusionOk="0" h="578" w="585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1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1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rect b="b" l="l" r="r" t="t"/>
                <a:pathLst>
                  <a:path extrusionOk="0" h="578" w="586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1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1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rect b="b" l="l" r="r" t="t"/>
                <a:pathLst>
                  <a:path extrusionOk="0" h="572" w="585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1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rect b="b" l="l" r="r" t="t"/>
                <a:pathLst>
                  <a:path extrusionOk="0" h="910" w="901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1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rect b="b" l="l" r="r" t="t"/>
                <a:pathLst>
                  <a:path extrusionOk="0" h="493" w="3823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1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rect b="b" l="l" r="r" t="t"/>
                <a:pathLst>
                  <a:path extrusionOk="0" h="604" w="3935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1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1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rect b="b" l="l" r="r" t="t"/>
                <a:pathLst>
                  <a:path extrusionOk="0" h="428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1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1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1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rect b="b" l="l" r="r" t="t"/>
                <a:pathLst>
                  <a:path extrusionOk="0" h="6926" w="7422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1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rect b="b" l="l" r="r" t="t"/>
                <a:pathLst>
                  <a:path extrusionOk="0" h="7047" w="7246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1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rect b="b" l="l" r="r" t="t"/>
                <a:pathLst>
                  <a:path extrusionOk="0" h="6929" w="7905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1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rect b="b" l="l" r="r" t="t"/>
                <a:pathLst>
                  <a:path extrusionOk="0" h="7044" w="7404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1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rect b="b" l="l" r="r" t="t"/>
                <a:pathLst>
                  <a:path extrusionOk="0" h="1522" w="1495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1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rect b="b" l="l" r="r" t="t"/>
                <a:pathLst>
                  <a:path extrusionOk="0" h="1696" w="1689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1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rect b="b" l="l" r="r" t="t"/>
                <a:pathLst>
                  <a:path extrusionOk="0" h="604" w="604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1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rect b="b" l="l" r="r" t="t"/>
                <a:pathLst>
                  <a:path extrusionOk="0" h="973" w="193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1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1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1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rect b="b" l="l" r="r" t="t"/>
                <a:pathLst>
                  <a:path extrusionOk="0" h="1216" w="1217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1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rect b="b" l="l" r="r" t="t"/>
                <a:pathLst>
                  <a:path extrusionOk="0" h="973" w="194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1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31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31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rect b="b" l="l" r="r" t="t"/>
                <a:pathLst>
                  <a:path extrusionOk="0" h="1216" w="1216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31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rect b="b" l="l" r="r" t="t"/>
                <a:pathLst>
                  <a:path extrusionOk="0" h="1100" w="2191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31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rect b="b" l="l" r="r" t="t"/>
                <a:pathLst>
                  <a:path extrusionOk="0" h="1216" w="2301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1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rect b="b" l="l" r="r" t="t"/>
                <a:pathLst>
                  <a:path extrusionOk="0" h="1253" w="1244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31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rect b="b" l="l" r="r" t="t"/>
                <a:pathLst>
                  <a:path extrusionOk="0" h="1365" w="1365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31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rect b="b" l="l" r="r" t="t"/>
                <a:pathLst>
                  <a:path extrusionOk="0" h="718" w="725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31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rect b="b" l="l" r="r" t="t"/>
                <a:pathLst>
                  <a:path extrusionOk="0" h="1711" w="3841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32"/>
          <p:cNvGrpSpPr/>
          <p:nvPr/>
        </p:nvGrpSpPr>
        <p:grpSpPr>
          <a:xfrm>
            <a:off x="691783" y="523387"/>
            <a:ext cx="10808130" cy="5811055"/>
            <a:chOff x="518850" y="392550"/>
            <a:chExt cx="8106300" cy="4358400"/>
          </a:xfrm>
        </p:grpSpPr>
        <p:grpSp>
          <p:nvGrpSpPr>
            <p:cNvPr id="589" name="Google Shape;589;p3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90" name="Google Shape;590;p3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1" name="Google Shape;591;p3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592" name="Google Shape;592;p3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593" name="Google Shape;593;p3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94" name="Google Shape;594;p3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5" name="Google Shape;595;p3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596" name="Google Shape;596;p3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597" name="Google Shape;597;p32"/>
          <p:cNvGrpSpPr/>
          <p:nvPr/>
        </p:nvGrpSpPr>
        <p:grpSpPr>
          <a:xfrm>
            <a:off x="7255634" y="1791050"/>
            <a:ext cx="3940395" cy="3275695"/>
            <a:chOff x="5475412" y="1860275"/>
            <a:chExt cx="2955370" cy="2456833"/>
          </a:xfrm>
        </p:grpSpPr>
        <p:sp>
          <p:nvSpPr>
            <p:cNvPr id="598" name="Google Shape;598;p32"/>
            <p:cNvSpPr/>
            <p:nvPr/>
          </p:nvSpPr>
          <p:spPr>
            <a:xfrm>
              <a:off x="5581433" y="2425462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8233235" y="2755955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5475412" y="3604065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8311913" y="3834088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8015063" y="1953753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8015063" y="2047230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8044097" y="2018709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7950107" y="2018709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797230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7969121" y="2039032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803885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8035159" y="1972653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797230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7969121" y="1972653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803885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8035159" y="2039032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8355158" y="2208282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5739149" y="277338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6637773" y="186027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6622459" y="2287528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6619783" y="2282746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6175621" y="2313943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6172490" y="2310755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6359445" y="2342407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6356257" y="2338764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6631966" y="2285421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6629290" y="2280127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7338003" y="2218302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7334359" y="2214658"/>
              <a:ext cx="88241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7468997" y="2075239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7465297" y="2072051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7587296" y="2272214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7583596" y="2269026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6112258" y="2077573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6086412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6083224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6314016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6310315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6194635" y="2159722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6191504" y="2156022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6449223" y="2065163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6446035" y="2062032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6930332" y="1988081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6927144" y="1984893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6987888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7051250" y="2066757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7114100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5743641" y="2204582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5740453" y="2201451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5914201" y="2279045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5854027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5794878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974415" y="2277337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970715" y="2274035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7946406" y="2402126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7942706" y="2398938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7741005" y="2150215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7737817" y="2147027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7784272" y="2170538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6902835" y="3774116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5894162" y="2528850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5890974" y="2525662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5995041" y="2636047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5991341" y="2632916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6933520" y="2560559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6930332" y="2556859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5893081" y="3731363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5889950" y="3727662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6431802" y="4215089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6428614" y="4211958"/>
              <a:ext cx="1044666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6691628" y="4215089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>
              <a:off x="6687927" y="4211958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>
              <a:off x="7160554" y="2782355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2"/>
            <p:cNvSpPr/>
            <p:nvPr/>
          </p:nvSpPr>
          <p:spPr>
            <a:xfrm>
              <a:off x="7157423" y="2779167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>
              <a:off x="7228186" y="2854200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2"/>
            <p:cNvSpPr/>
            <p:nvPr/>
          </p:nvSpPr>
          <p:spPr>
            <a:xfrm>
              <a:off x="7592078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2"/>
            <p:cNvSpPr/>
            <p:nvPr/>
          </p:nvSpPr>
          <p:spPr>
            <a:xfrm>
              <a:off x="7624243" y="2824084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>
              <a:off x="7653334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2"/>
            <p:cNvSpPr/>
            <p:nvPr/>
          </p:nvSpPr>
          <p:spPr>
            <a:xfrm>
              <a:off x="7471104" y="290384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2"/>
            <p:cNvSpPr/>
            <p:nvPr/>
          </p:nvSpPr>
          <p:spPr>
            <a:xfrm>
              <a:off x="7471104" y="294767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>
              <a:off x="7471104" y="2991456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>
              <a:off x="7453171" y="3091309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>
              <a:off x="7231374" y="3221734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>
              <a:off x="7231374" y="3178411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>
              <a:off x="7231374" y="3134575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2"/>
            <p:cNvSpPr/>
            <p:nvPr/>
          </p:nvSpPr>
          <p:spPr>
            <a:xfrm>
              <a:off x="7417761" y="3341114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2"/>
            <p:cNvSpPr/>
            <p:nvPr/>
          </p:nvSpPr>
          <p:spPr>
            <a:xfrm>
              <a:off x="7245607" y="3341114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2"/>
            <p:cNvSpPr/>
            <p:nvPr/>
          </p:nvSpPr>
          <p:spPr>
            <a:xfrm>
              <a:off x="7245607" y="3390756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2"/>
            <p:cNvSpPr/>
            <p:nvPr/>
          </p:nvSpPr>
          <p:spPr>
            <a:xfrm>
              <a:off x="7337490" y="2894335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2"/>
            <p:cNvSpPr/>
            <p:nvPr/>
          </p:nvSpPr>
          <p:spPr>
            <a:xfrm>
              <a:off x="7333790" y="2890065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>
              <a:off x="7250389" y="2883404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2"/>
            <p:cNvSpPr/>
            <p:nvPr/>
          </p:nvSpPr>
          <p:spPr>
            <a:xfrm>
              <a:off x="7249819" y="2879875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>
              <a:off x="7464272" y="3113853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>
              <a:off x="7461084" y="3111177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2"/>
            <p:cNvSpPr/>
            <p:nvPr/>
          </p:nvSpPr>
          <p:spPr>
            <a:xfrm>
              <a:off x="7495925" y="3135657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2"/>
            <p:cNvSpPr/>
            <p:nvPr/>
          </p:nvSpPr>
          <p:spPr>
            <a:xfrm>
              <a:off x="7492224" y="3132469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2"/>
            <p:cNvSpPr/>
            <p:nvPr/>
          </p:nvSpPr>
          <p:spPr>
            <a:xfrm>
              <a:off x="7504920" y="3149434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2"/>
            <p:cNvSpPr/>
            <p:nvPr/>
          </p:nvSpPr>
          <p:spPr>
            <a:xfrm>
              <a:off x="7501219" y="3146246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2"/>
            <p:cNvSpPr/>
            <p:nvPr/>
          </p:nvSpPr>
          <p:spPr>
            <a:xfrm>
              <a:off x="7526553" y="3166797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2"/>
            <p:cNvSpPr/>
            <p:nvPr/>
          </p:nvSpPr>
          <p:spPr>
            <a:xfrm>
              <a:off x="7523422" y="3163097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2"/>
            <p:cNvSpPr/>
            <p:nvPr/>
          </p:nvSpPr>
          <p:spPr>
            <a:xfrm>
              <a:off x="7495412" y="3128939"/>
              <a:ext cx="49188" cy="55905"/>
            </a:xfrm>
            <a:custGeom>
              <a:rect b="b" l="l" r="r" t="t"/>
              <a:pathLst>
                <a:path extrusionOk="0" h="982" w="864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2"/>
            <p:cNvSpPr/>
            <p:nvPr/>
          </p:nvSpPr>
          <p:spPr>
            <a:xfrm>
              <a:off x="7493818" y="3127231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2"/>
            <p:cNvSpPr/>
            <p:nvPr/>
          </p:nvSpPr>
          <p:spPr>
            <a:xfrm>
              <a:off x="7482205" y="3116130"/>
              <a:ext cx="19072" cy="18502"/>
            </a:xfrm>
            <a:custGeom>
              <a:rect b="b" l="l" r="r" t="t"/>
              <a:pathLst>
                <a:path extrusionOk="0" h="325" w="335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2"/>
            <p:cNvSpPr/>
            <p:nvPr/>
          </p:nvSpPr>
          <p:spPr>
            <a:xfrm>
              <a:off x="7481123" y="3114536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2"/>
            <p:cNvSpPr/>
            <p:nvPr/>
          </p:nvSpPr>
          <p:spPr>
            <a:xfrm>
              <a:off x="7487499" y="3121937"/>
              <a:ext cx="18502" cy="18218"/>
            </a:xfrm>
            <a:custGeom>
              <a:rect b="b" l="l" r="r" t="t"/>
              <a:pathLst>
                <a:path extrusionOk="0" h="320" w="325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2"/>
            <p:cNvSpPr/>
            <p:nvPr/>
          </p:nvSpPr>
          <p:spPr>
            <a:xfrm>
              <a:off x="7485905" y="3120115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2"/>
            <p:cNvSpPr/>
            <p:nvPr/>
          </p:nvSpPr>
          <p:spPr>
            <a:xfrm>
              <a:off x="6932439" y="3332119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2"/>
            <p:cNvSpPr/>
            <p:nvPr/>
          </p:nvSpPr>
          <p:spPr>
            <a:xfrm>
              <a:off x="6929251" y="3328419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>
              <a:off x="6626671" y="3327906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>
              <a:off x="6623483" y="3324718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>
              <a:off x="6695328" y="3411877"/>
              <a:ext cx="136290" cy="100937"/>
            </a:xfrm>
            <a:custGeom>
              <a:rect b="b" l="l" r="r" t="t"/>
              <a:pathLst>
                <a:path extrusionOk="0" h="1773" w="2394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2"/>
            <p:cNvSpPr/>
            <p:nvPr/>
          </p:nvSpPr>
          <p:spPr>
            <a:xfrm>
              <a:off x="6692140" y="3408689"/>
              <a:ext cx="142667" cy="107768"/>
            </a:xfrm>
            <a:custGeom>
              <a:rect b="b" l="l" r="r" t="t"/>
              <a:pathLst>
                <a:path extrusionOk="0" h="1893" w="2506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2"/>
            <p:cNvSpPr/>
            <p:nvPr/>
          </p:nvSpPr>
          <p:spPr>
            <a:xfrm>
              <a:off x="6695328" y="3425597"/>
              <a:ext cx="136290" cy="37232"/>
            </a:xfrm>
            <a:custGeom>
              <a:rect b="b" l="l" r="r" t="t"/>
              <a:pathLst>
                <a:path extrusionOk="0" h="654" w="2394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>
              <a:off x="6693734" y="3422409"/>
              <a:ext cx="139479" cy="43381"/>
            </a:xfrm>
            <a:custGeom>
              <a:rect b="b" l="l" r="r" t="t"/>
              <a:pathLst>
                <a:path extrusionOk="0" h="762" w="245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>
              <a:off x="6732275" y="3079126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2"/>
            <p:cNvSpPr/>
            <p:nvPr/>
          </p:nvSpPr>
          <p:spPr>
            <a:xfrm>
              <a:off x="6732275" y="3083908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2"/>
            <p:cNvSpPr/>
            <p:nvPr/>
          </p:nvSpPr>
          <p:spPr>
            <a:xfrm>
              <a:off x="6728575" y="3080720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2"/>
            <p:cNvSpPr/>
            <p:nvPr/>
          </p:nvSpPr>
          <p:spPr>
            <a:xfrm>
              <a:off x="6793531" y="3145164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2"/>
            <p:cNvSpPr/>
            <p:nvPr/>
          </p:nvSpPr>
          <p:spPr>
            <a:xfrm>
              <a:off x="6942971" y="3145164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2"/>
            <p:cNvSpPr/>
            <p:nvPr/>
          </p:nvSpPr>
          <p:spPr>
            <a:xfrm>
              <a:off x="6793531" y="3208526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2"/>
            <p:cNvSpPr/>
            <p:nvPr/>
          </p:nvSpPr>
          <p:spPr>
            <a:xfrm>
              <a:off x="6893328" y="3175280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2"/>
            <p:cNvSpPr/>
            <p:nvPr/>
          </p:nvSpPr>
          <p:spPr>
            <a:xfrm>
              <a:off x="6793531" y="3175280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2"/>
            <p:cNvSpPr/>
            <p:nvPr/>
          </p:nvSpPr>
          <p:spPr>
            <a:xfrm>
              <a:off x="6931926" y="3208526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2"/>
            <p:cNvSpPr/>
            <p:nvPr/>
          </p:nvSpPr>
          <p:spPr>
            <a:xfrm>
              <a:off x="6732275" y="2787650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2"/>
            <p:cNvSpPr/>
            <p:nvPr/>
          </p:nvSpPr>
          <p:spPr>
            <a:xfrm>
              <a:off x="6728575" y="2783949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>
              <a:off x="6997395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2"/>
            <p:cNvSpPr/>
            <p:nvPr/>
          </p:nvSpPr>
          <p:spPr>
            <a:xfrm>
              <a:off x="7035424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2"/>
            <p:cNvSpPr/>
            <p:nvPr/>
          </p:nvSpPr>
          <p:spPr>
            <a:xfrm>
              <a:off x="7073452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2"/>
            <p:cNvSpPr/>
            <p:nvPr/>
          </p:nvSpPr>
          <p:spPr>
            <a:xfrm>
              <a:off x="6833154" y="2829891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2"/>
            <p:cNvSpPr/>
            <p:nvPr/>
          </p:nvSpPr>
          <p:spPr>
            <a:xfrm>
              <a:off x="6829966" y="2826703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2"/>
            <p:cNvSpPr/>
            <p:nvPr/>
          </p:nvSpPr>
          <p:spPr>
            <a:xfrm>
              <a:off x="6851656" y="2848393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2"/>
            <p:cNvSpPr/>
            <p:nvPr/>
          </p:nvSpPr>
          <p:spPr>
            <a:xfrm>
              <a:off x="6848468" y="2845205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2"/>
            <p:cNvSpPr/>
            <p:nvPr/>
          </p:nvSpPr>
          <p:spPr>
            <a:xfrm>
              <a:off x="6915018" y="2877939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2"/>
            <p:cNvSpPr/>
            <p:nvPr/>
          </p:nvSpPr>
          <p:spPr>
            <a:xfrm>
              <a:off x="6909724" y="2906973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2"/>
            <p:cNvSpPr/>
            <p:nvPr/>
          </p:nvSpPr>
          <p:spPr>
            <a:xfrm>
              <a:off x="6906536" y="2903842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2"/>
            <p:cNvSpPr/>
            <p:nvPr/>
          </p:nvSpPr>
          <p:spPr>
            <a:xfrm>
              <a:off x="6131273" y="2776548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2"/>
            <p:cNvSpPr/>
            <p:nvPr/>
          </p:nvSpPr>
          <p:spPr>
            <a:xfrm>
              <a:off x="6127572" y="2773360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2"/>
            <p:cNvSpPr/>
            <p:nvPr/>
          </p:nvSpPr>
          <p:spPr>
            <a:xfrm>
              <a:off x="6317204" y="2829094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2"/>
            <p:cNvSpPr/>
            <p:nvPr/>
          </p:nvSpPr>
          <p:spPr>
            <a:xfrm>
              <a:off x="6322441" y="2825678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2"/>
            <p:cNvSpPr/>
            <p:nvPr/>
          </p:nvSpPr>
          <p:spPr>
            <a:xfrm>
              <a:off x="6370547" y="2912780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2"/>
            <p:cNvSpPr/>
            <p:nvPr/>
          </p:nvSpPr>
          <p:spPr>
            <a:xfrm>
              <a:off x="6366846" y="2909649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>
              <a:off x="6386885" y="2864731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2"/>
            <p:cNvSpPr/>
            <p:nvPr/>
          </p:nvSpPr>
          <p:spPr>
            <a:xfrm>
              <a:off x="6383697" y="2861031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2"/>
            <p:cNvSpPr/>
            <p:nvPr/>
          </p:nvSpPr>
          <p:spPr>
            <a:xfrm>
              <a:off x="6246953" y="3037967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2"/>
            <p:cNvSpPr/>
            <p:nvPr/>
          </p:nvSpPr>
          <p:spPr>
            <a:xfrm>
              <a:off x="6243765" y="3034779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6246953" y="3133038"/>
              <a:ext cx="324843" cy="58638"/>
            </a:xfrm>
            <a:custGeom>
              <a:rect b="b" l="l" r="r" t="t"/>
              <a:pathLst>
                <a:path extrusionOk="0" h="1030" w="5706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6243765" y="3129850"/>
              <a:ext cx="331731" cy="65526"/>
            </a:xfrm>
            <a:custGeom>
              <a:rect b="b" l="l" r="r" t="t"/>
              <a:pathLst>
                <a:path extrusionOk="0" h="1151" w="5827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6362576" y="3211714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2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2"/>
            <p:cNvSpPr/>
            <p:nvPr/>
          </p:nvSpPr>
          <p:spPr>
            <a:xfrm>
              <a:off x="6131273" y="3328419"/>
              <a:ext cx="460564" cy="268880"/>
            </a:xfrm>
            <a:custGeom>
              <a:rect b="b" l="l" r="r" t="t"/>
              <a:pathLst>
                <a:path extrusionOk="0" h="4723" w="809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6466643" y="3355346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6463455" y="3352158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6365252" y="3443017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6362064" y="3439829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2"/>
            <p:cNvSpPr/>
            <p:nvPr/>
          </p:nvSpPr>
          <p:spPr>
            <a:xfrm>
              <a:off x="6461861" y="3355346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2"/>
            <p:cNvSpPr/>
            <p:nvPr/>
          </p:nvSpPr>
          <p:spPr>
            <a:xfrm>
              <a:off x="6458161" y="3352158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2"/>
            <p:cNvSpPr/>
            <p:nvPr/>
          </p:nvSpPr>
          <p:spPr>
            <a:xfrm>
              <a:off x="6359958" y="3443017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2"/>
            <p:cNvSpPr/>
            <p:nvPr/>
          </p:nvSpPr>
          <p:spPr>
            <a:xfrm>
              <a:off x="6356770" y="3439829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2"/>
            <p:cNvSpPr/>
            <p:nvPr/>
          </p:nvSpPr>
          <p:spPr>
            <a:xfrm>
              <a:off x="6263292" y="3494765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2"/>
            <p:cNvSpPr/>
            <p:nvPr/>
          </p:nvSpPr>
          <p:spPr>
            <a:xfrm>
              <a:off x="6260161" y="3491577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2"/>
            <p:cNvSpPr/>
            <p:nvPr/>
          </p:nvSpPr>
          <p:spPr>
            <a:xfrm>
              <a:off x="6258054" y="3494765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2"/>
            <p:cNvSpPr/>
            <p:nvPr/>
          </p:nvSpPr>
          <p:spPr>
            <a:xfrm>
              <a:off x="6254866" y="3491577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2"/>
            <p:cNvSpPr/>
            <p:nvPr/>
          </p:nvSpPr>
          <p:spPr>
            <a:xfrm>
              <a:off x="6166113" y="3528069"/>
              <a:ext cx="71903" cy="29091"/>
            </a:xfrm>
            <a:custGeom>
              <a:rect b="b" l="l" r="r" t="t"/>
              <a:pathLst>
                <a:path extrusionOk="0" h="511" w="1263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2"/>
            <p:cNvSpPr/>
            <p:nvPr/>
          </p:nvSpPr>
          <p:spPr>
            <a:xfrm>
              <a:off x="6162470" y="3524369"/>
              <a:ext cx="78734" cy="35923"/>
            </a:xfrm>
            <a:custGeom>
              <a:rect b="b" l="l" r="r" t="t"/>
              <a:pathLst>
                <a:path extrusionOk="0" h="631" w="1383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2"/>
            <p:cNvSpPr/>
            <p:nvPr/>
          </p:nvSpPr>
          <p:spPr>
            <a:xfrm>
              <a:off x="6160876" y="3528069"/>
              <a:ext cx="71846" cy="26985"/>
            </a:xfrm>
            <a:custGeom>
              <a:rect b="b" l="l" r="r" t="t"/>
              <a:pathLst>
                <a:path extrusionOk="0" h="474" w="1262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2"/>
            <p:cNvSpPr/>
            <p:nvPr/>
          </p:nvSpPr>
          <p:spPr>
            <a:xfrm>
              <a:off x="6157176" y="3524369"/>
              <a:ext cx="78734" cy="34386"/>
            </a:xfrm>
            <a:custGeom>
              <a:rect b="b" l="l" r="r" t="t"/>
              <a:pathLst>
                <a:path extrusionOk="0" h="604" w="1383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2"/>
            <p:cNvSpPr/>
            <p:nvPr/>
          </p:nvSpPr>
          <p:spPr>
            <a:xfrm>
              <a:off x="6176190" y="3382729"/>
              <a:ext cx="163731" cy="111184"/>
            </a:xfrm>
            <a:custGeom>
              <a:rect b="b" l="l" r="r" t="t"/>
              <a:pathLst>
                <a:path extrusionOk="0" h="1953" w="2876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2"/>
            <p:cNvSpPr/>
            <p:nvPr/>
          </p:nvSpPr>
          <p:spPr>
            <a:xfrm>
              <a:off x="6297108" y="3363259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2"/>
            <p:cNvSpPr/>
            <p:nvPr/>
          </p:nvSpPr>
          <p:spPr>
            <a:xfrm>
              <a:off x="7410929" y="3726638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2"/>
            <p:cNvSpPr/>
            <p:nvPr/>
          </p:nvSpPr>
          <p:spPr>
            <a:xfrm>
              <a:off x="5696618" y="4217195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950967" y="593367"/>
            <a:ext cx="10290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ora"/>
              <a:buNone/>
              <a:defRPr b="1" sz="4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ora"/>
              <a:buNone/>
              <a:defRPr b="1" sz="4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ora"/>
              <a:buNone/>
              <a:defRPr b="1" sz="4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ora"/>
              <a:buNone/>
              <a:defRPr b="1" sz="4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ora"/>
              <a:buNone/>
              <a:defRPr b="1" sz="4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ora"/>
              <a:buNone/>
              <a:defRPr b="1" sz="4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ora"/>
              <a:buNone/>
              <a:defRPr b="1" sz="4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ora"/>
              <a:buNone/>
              <a:defRPr b="1" sz="4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ora"/>
              <a:buNone/>
              <a:defRPr b="1" sz="4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○"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■"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○"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■"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○"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■"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market.thingpark.com/lorawan-smart-parking-sensor-cicicom-sl-g-i3.html" TargetMode="External"/><Relationship Id="rId4" Type="http://schemas.openxmlformats.org/officeDocument/2006/relationships/hyperlink" Target="https://www2.inrix.com/parking/SmarterParking-2/article" TargetMode="External"/><Relationship Id="rId5" Type="http://schemas.openxmlformats.org/officeDocument/2006/relationships/hyperlink" Target="https://patra.smartiscity.gr/map?typeId=24" TargetMode="External"/><Relationship Id="rId6" Type="http://schemas.openxmlformats.org/officeDocument/2006/relationships/hyperlink" Target="https://transfersmagazine.org/magazine-article/issue-4/how-much-traffic-is-cruising-for-park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hyperlink" Target="https://market.thingpark.com/lorawan-smart-parking-sensor-cicicom-sl-g-i3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33"/>
          <p:cNvSpPr txBox="1"/>
          <p:nvPr>
            <p:ph type="ctrTitle"/>
          </p:nvPr>
        </p:nvSpPr>
        <p:spPr>
          <a:xfrm>
            <a:off x="950967" y="1670569"/>
            <a:ext cx="5826900" cy="28683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6500"/>
              <a:t>Smart city Parking</a:t>
            </a:r>
            <a:endParaRPr sz="6500"/>
          </a:p>
        </p:txBody>
      </p:sp>
      <p:sp>
        <p:nvSpPr>
          <p:cNvPr id="780" name="Google Shape;780;p33"/>
          <p:cNvSpPr txBox="1"/>
          <p:nvPr>
            <p:ph idx="1" type="subTitle"/>
          </p:nvPr>
        </p:nvSpPr>
        <p:spPr>
          <a:xfrm>
            <a:off x="950973" y="4553019"/>
            <a:ext cx="4154400" cy="130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Κωνσταντίνος Σταυρόπουλος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Ηλίας Ουζούνης</a:t>
            </a:r>
            <a:endParaRPr/>
          </a:p>
        </p:txBody>
      </p:sp>
      <p:pic>
        <p:nvPicPr>
          <p:cNvPr descr="A parking lot with cars and buildings&#10;&#10;Description automatically generated" id="781" name="Google Shape;781;p33"/>
          <p:cNvPicPr preferRelativeResize="0"/>
          <p:nvPr/>
        </p:nvPicPr>
        <p:blipFill rotWithShape="1">
          <a:blip r:embed="rId3">
            <a:alphaModFix/>
          </a:blip>
          <a:srcRect b="0" l="8257" r="78813" t="11418"/>
          <a:stretch/>
        </p:blipFill>
        <p:spPr>
          <a:xfrm>
            <a:off x="5768800" y="1425767"/>
            <a:ext cx="1193100" cy="45993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42000"/>
              </a:srgbClr>
            </a:outerShdw>
          </a:effectLst>
        </p:spPr>
      </p:pic>
      <p:pic>
        <p:nvPicPr>
          <p:cNvPr descr="A parking lot with cars and buildings&#10;&#10;Description automatically generated" id="782" name="Google Shape;782;p33"/>
          <p:cNvPicPr preferRelativeResize="0"/>
          <p:nvPr/>
        </p:nvPicPr>
        <p:blipFill rotWithShape="1">
          <a:blip r:embed="rId3">
            <a:alphaModFix/>
          </a:blip>
          <a:srcRect b="9788" l="23660" r="63410" t="1629"/>
          <a:stretch/>
        </p:blipFill>
        <p:spPr>
          <a:xfrm>
            <a:off x="7191200" y="917767"/>
            <a:ext cx="1193100" cy="45993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68000"/>
              </a:srgbClr>
            </a:outerShdw>
          </a:effectLst>
        </p:spPr>
      </p:pic>
      <p:pic>
        <p:nvPicPr>
          <p:cNvPr descr="A parking lot with cars and buildings&#10;&#10;Description automatically generated" id="783" name="Google Shape;783;p33"/>
          <p:cNvPicPr preferRelativeResize="0"/>
          <p:nvPr/>
        </p:nvPicPr>
        <p:blipFill rotWithShape="1">
          <a:blip r:embed="rId3">
            <a:alphaModFix/>
          </a:blip>
          <a:srcRect b="0" l="39063" r="48007" t="11418"/>
          <a:stretch/>
        </p:blipFill>
        <p:spPr>
          <a:xfrm>
            <a:off x="8613600" y="1425767"/>
            <a:ext cx="1193100" cy="45993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42000"/>
              </a:srgbClr>
            </a:outerShdw>
          </a:effectLst>
        </p:spPr>
      </p:pic>
      <p:pic>
        <p:nvPicPr>
          <p:cNvPr descr="A parking lot with cars and buildings&#10;&#10;Description automatically generated" id="784" name="Google Shape;784;p33"/>
          <p:cNvPicPr preferRelativeResize="0"/>
          <p:nvPr/>
        </p:nvPicPr>
        <p:blipFill rotWithShape="1">
          <a:blip r:embed="rId3">
            <a:alphaModFix/>
          </a:blip>
          <a:srcRect b="11745" l="54466" r="32604" t="-327"/>
          <a:stretch/>
        </p:blipFill>
        <p:spPr>
          <a:xfrm>
            <a:off x="10036000" y="816167"/>
            <a:ext cx="1193100" cy="45993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42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42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Heat Maps</a:t>
            </a:r>
            <a:endParaRPr/>
          </a:p>
        </p:txBody>
      </p:sp>
      <p:sp>
        <p:nvSpPr>
          <p:cNvPr id="1456" name="Google Shape;1456;p42"/>
          <p:cNvSpPr txBox="1"/>
          <p:nvPr>
            <p:ph idx="5" type="subTitle"/>
          </p:nvPr>
        </p:nvSpPr>
        <p:spPr>
          <a:xfrm>
            <a:off x="1114475" y="2088125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Θερμοκρασίας</a:t>
            </a:r>
            <a:endParaRPr/>
          </a:p>
        </p:txBody>
      </p:sp>
      <p:sp>
        <p:nvSpPr>
          <p:cNvPr id="1457" name="Google Shape;1457;p42"/>
          <p:cNvSpPr txBox="1"/>
          <p:nvPr>
            <p:ph idx="7" type="subTitle"/>
          </p:nvPr>
        </p:nvSpPr>
        <p:spPr>
          <a:xfrm>
            <a:off x="1114464" y="3883233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Χρήσης θέσεων</a:t>
            </a:r>
            <a:endParaRPr/>
          </a:p>
        </p:txBody>
      </p:sp>
      <p:pic>
        <p:nvPicPr>
          <p:cNvPr id="1458" name="Google Shape;145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2175" y="1576863"/>
            <a:ext cx="6170099" cy="3704274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" rotWithShape="0" algn="bl" dir="2700000" dist="19050">
              <a:srgbClr val="000000"/>
            </a:outerShdw>
          </a:effectLst>
        </p:spPr>
      </p:pic>
      <p:sp>
        <p:nvSpPr>
          <p:cNvPr id="1459" name="Google Shape;1459;p42"/>
          <p:cNvSpPr txBox="1"/>
          <p:nvPr>
            <p:ph idx="2" type="subTitle"/>
          </p:nvPr>
        </p:nvSpPr>
        <p:spPr>
          <a:xfrm>
            <a:off x="1114470" y="2544223"/>
            <a:ext cx="3479100" cy="1157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Ανάδειξη θέσεων χωρίς σκιά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l-GR"/>
              <a:t>Τοποθέτηση δέντρων ή στεγάστρων</a:t>
            </a:r>
            <a:endParaRPr/>
          </a:p>
        </p:txBody>
      </p:sp>
      <p:sp>
        <p:nvSpPr>
          <p:cNvPr id="1460" name="Google Shape;1460;p42"/>
          <p:cNvSpPr txBox="1"/>
          <p:nvPr>
            <p:ph idx="2" type="subTitle"/>
          </p:nvPr>
        </p:nvSpPr>
        <p:spPr>
          <a:xfrm>
            <a:off x="1114470" y="4296823"/>
            <a:ext cx="3479100" cy="1157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Περιοχές με αυξημένη ζήτηση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l-GR"/>
              <a:t>Δημιουργία έξτρα θέσεων παρκαρίσματος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43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Κόστος</a:t>
            </a:r>
            <a:endParaRPr/>
          </a:p>
        </p:txBody>
      </p:sp>
      <p:sp>
        <p:nvSpPr>
          <p:cNvPr id="1466" name="Google Shape;1466;p43"/>
          <p:cNvSpPr txBox="1"/>
          <p:nvPr>
            <p:ph idx="2" type="subTitle"/>
          </p:nvPr>
        </p:nvSpPr>
        <p:spPr>
          <a:xfrm>
            <a:off x="8195667" y="2084000"/>
            <a:ext cx="2598900" cy="850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l-GR" sz="2100">
                <a:solidFill>
                  <a:srgbClr val="000000"/>
                </a:solidFill>
              </a:rPr>
              <a:t>185€ / αισθητήρα</a:t>
            </a:r>
            <a:endParaRPr sz="2100"/>
          </a:p>
        </p:txBody>
      </p:sp>
      <p:sp>
        <p:nvSpPr>
          <p:cNvPr id="1467" name="Google Shape;1467;p43"/>
          <p:cNvSpPr txBox="1"/>
          <p:nvPr>
            <p:ph idx="5" type="subTitle"/>
          </p:nvPr>
        </p:nvSpPr>
        <p:spPr>
          <a:xfrm>
            <a:off x="2685800" y="2331867"/>
            <a:ext cx="586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Ασύρματοι Μαγνητικοί σένσορες:</a:t>
            </a:r>
            <a:endParaRPr/>
          </a:p>
        </p:txBody>
      </p:sp>
      <p:pic>
        <p:nvPicPr>
          <p:cNvPr id="1468" name="Google Shape;146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366000"/>
            <a:ext cx="2286801" cy="2286801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2700000" dist="19050">
              <a:srgbClr val="000000"/>
            </a:outerShdw>
          </a:effectLst>
        </p:spPr>
      </p:pic>
      <p:sp>
        <p:nvSpPr>
          <p:cNvPr id="1469" name="Google Shape;1469;p43"/>
          <p:cNvSpPr/>
          <p:nvPr/>
        </p:nvSpPr>
        <p:spPr>
          <a:xfrm>
            <a:off x="1180200" y="3370233"/>
            <a:ext cx="1145700" cy="763500"/>
          </a:xfrm>
          <a:prstGeom prst="parallelogram">
            <a:avLst>
              <a:gd fmla="val 25000" name="adj"/>
            </a:avLst>
          </a:prstGeom>
          <a:solidFill>
            <a:schemeClr val="lt1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14288" rotWithShape="0" algn="bl" dir="2700000" dist="28575">
              <a:srgbClr val="000000"/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70" name="Google Shape;1470;p43"/>
          <p:cNvSpPr txBox="1"/>
          <p:nvPr>
            <p:ph idx="5" type="subTitle"/>
          </p:nvPr>
        </p:nvSpPr>
        <p:spPr>
          <a:xfrm>
            <a:off x="2685800" y="3477500"/>
            <a:ext cx="586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~22 θέσεις πάρκινγκ / τετράγωνο:</a:t>
            </a:r>
            <a:endParaRPr/>
          </a:p>
        </p:txBody>
      </p:sp>
      <p:sp>
        <p:nvSpPr>
          <p:cNvPr id="1471" name="Google Shape;1471;p43"/>
          <p:cNvSpPr txBox="1"/>
          <p:nvPr>
            <p:ph idx="2" type="subTitle"/>
          </p:nvPr>
        </p:nvSpPr>
        <p:spPr>
          <a:xfrm>
            <a:off x="8210100" y="3225800"/>
            <a:ext cx="2598900" cy="850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l-GR" sz="2100">
                <a:solidFill>
                  <a:srgbClr val="000000"/>
                </a:solidFill>
              </a:rPr>
              <a:t>4000</a:t>
            </a:r>
            <a:r>
              <a:rPr lang="el-GR" sz="2100">
                <a:solidFill>
                  <a:srgbClr val="000000"/>
                </a:solidFill>
              </a:rPr>
              <a:t>€</a:t>
            </a:r>
            <a:r>
              <a:rPr lang="el-GR" sz="2100">
                <a:solidFill>
                  <a:srgbClr val="000000"/>
                </a:solidFill>
              </a:rPr>
              <a:t> / τετράγωνο</a:t>
            </a:r>
            <a:endParaRPr sz="2100"/>
          </a:p>
        </p:txBody>
      </p:sp>
      <p:pic>
        <p:nvPicPr>
          <p:cNvPr id="1472" name="Google Shape;1472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0183" y="4313967"/>
            <a:ext cx="1365633" cy="1365633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2700000" dist="28575">
              <a:srgbClr val="000000"/>
            </a:outerShdw>
          </a:effectLst>
        </p:spPr>
      </p:pic>
      <p:sp>
        <p:nvSpPr>
          <p:cNvPr id="1473" name="Google Shape;1473;p43"/>
          <p:cNvSpPr txBox="1"/>
          <p:nvPr>
            <p:ph idx="5" type="subTitle"/>
          </p:nvPr>
        </p:nvSpPr>
        <p:spPr>
          <a:xfrm>
            <a:off x="2685800" y="4899900"/>
            <a:ext cx="586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LoRaWan gateway </a:t>
            </a:r>
            <a:r>
              <a:rPr lang="el-GR" sz="1800"/>
              <a:t>(ήδη τοποθετημένο)</a:t>
            </a:r>
            <a:r>
              <a:rPr lang="el-GR"/>
              <a:t>:</a:t>
            </a:r>
            <a:endParaRPr/>
          </a:p>
        </p:txBody>
      </p:sp>
      <p:sp>
        <p:nvSpPr>
          <p:cNvPr id="1474" name="Google Shape;1474;p43"/>
          <p:cNvSpPr txBox="1"/>
          <p:nvPr>
            <p:ph idx="2" type="subTitle"/>
          </p:nvPr>
        </p:nvSpPr>
        <p:spPr>
          <a:xfrm>
            <a:off x="8210100" y="4648200"/>
            <a:ext cx="2598900" cy="850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l-GR" sz="2100">
                <a:solidFill>
                  <a:srgbClr val="000000"/>
                </a:solidFill>
              </a:rPr>
              <a:t>1000€ / 6-7 km</a:t>
            </a:r>
            <a:endParaRPr sz="2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44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Βιβλιογραφία</a:t>
            </a:r>
            <a:endParaRPr/>
          </a:p>
        </p:txBody>
      </p:sp>
      <p:sp>
        <p:nvSpPr>
          <p:cNvPr id="1480" name="Google Shape;1480;p44"/>
          <p:cNvSpPr txBox="1"/>
          <p:nvPr/>
        </p:nvSpPr>
        <p:spPr>
          <a:xfrm>
            <a:off x="1045867" y="1730700"/>
            <a:ext cx="101352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25450" lvl="0" marL="6096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rgbClr val="191919"/>
              </a:buClr>
              <a:buSzPts val="1900"/>
              <a:buFont typeface="Open Sans"/>
              <a:buChar char="●"/>
            </a:pPr>
            <a:r>
              <a:rPr lang="el-GR" sz="1900" u="sng">
                <a:solidFill>
                  <a:srgbClr val="3C78D8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https://market.thingpark.com/lorawan-smart-parking-sensor-cicicom-sl-g-i3.html</a:t>
            </a:r>
            <a:endParaRPr sz="1900" u="sng">
              <a:solidFill>
                <a:srgbClr val="3C78D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425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900"/>
              <a:buFont typeface="Open Sans"/>
              <a:buChar char="●"/>
            </a:pPr>
            <a:r>
              <a:rPr lang="el-GR" sz="1900" u="sng">
                <a:solidFill>
                  <a:srgbClr val="3C78D8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https://www2.inrix.com/parking/SmarterParking-2/article</a:t>
            </a:r>
            <a:endParaRPr sz="1900" u="sng">
              <a:solidFill>
                <a:srgbClr val="3C78D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425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900"/>
              <a:buFont typeface="Open Sans"/>
              <a:buChar char="●"/>
            </a:pPr>
            <a:r>
              <a:rPr lang="el-GR" sz="1900" u="sng">
                <a:solidFill>
                  <a:srgbClr val="3C78D8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https://patra.smartiscity.gr/map?typeId=24</a:t>
            </a:r>
            <a:endParaRPr sz="1900" u="sng">
              <a:solidFill>
                <a:srgbClr val="3C78D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4254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900"/>
              <a:buFont typeface="Open Sans"/>
              <a:buChar char="●"/>
            </a:pPr>
            <a:r>
              <a:rPr lang="el-GR" sz="1900" u="sng">
                <a:solidFill>
                  <a:srgbClr val="3C78D8"/>
                </a:solidFill>
                <a:latin typeface="Open Sans"/>
                <a:ea typeface="Open Sans"/>
                <a:cs typeface="Open Sans"/>
                <a:sym typeface="Open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https://transfersmagazine.org/magazine-article/issue-4/how-much-traffic-is-cruising-for-parking</a:t>
            </a:r>
            <a:endParaRPr sz="1900" u="sng">
              <a:solidFill>
                <a:srgbClr val="3C78D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 u="sng">
              <a:solidFill>
                <a:srgbClr val="3C78D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4"/>
          <p:cNvSpPr txBox="1"/>
          <p:nvPr>
            <p:ph idx="2" type="subTitle"/>
          </p:nvPr>
        </p:nvSpPr>
        <p:spPr>
          <a:xfrm>
            <a:off x="960000" y="2896867"/>
            <a:ext cx="3437100" cy="125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Πάνω από 30% της κίνησης σε πυκνοκατοικημένες περιοχές προέρχεται από οδηγούς που ψάχνουν θέσεις παρκαρίσματος.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34"/>
          <p:cNvSpPr txBox="1"/>
          <p:nvPr>
            <p:ph idx="3" type="subTitle"/>
          </p:nvPr>
        </p:nvSpPr>
        <p:spPr>
          <a:xfrm>
            <a:off x="960000" y="2030400"/>
            <a:ext cx="3656100" cy="74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Κίνηση</a:t>
            </a:r>
            <a:endParaRPr/>
          </a:p>
        </p:txBody>
      </p:sp>
      <p:sp>
        <p:nvSpPr>
          <p:cNvPr id="791" name="Google Shape;791;p34"/>
          <p:cNvSpPr txBox="1"/>
          <p:nvPr/>
        </p:nvSpPr>
        <p:spPr>
          <a:xfrm>
            <a:off x="670933" y="6397933"/>
            <a:ext cx="57153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l-GR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https://transfersmagazine.org/magazine-article/issue-4/how-much-traffic-is-cruising-for-parking/</a:t>
            </a:r>
            <a:endParaRPr i="1"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2" name="Google Shape;792;p34"/>
          <p:cNvSpPr txBox="1"/>
          <p:nvPr>
            <p:ph idx="3" type="subTitle"/>
          </p:nvPr>
        </p:nvSpPr>
        <p:spPr>
          <a:xfrm>
            <a:off x="4617600" y="2030400"/>
            <a:ext cx="3903900" cy="74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Χρόνος Εύρεσης Θέσης</a:t>
            </a:r>
            <a:endParaRPr/>
          </a:p>
        </p:txBody>
      </p:sp>
      <p:sp>
        <p:nvSpPr>
          <p:cNvPr id="793" name="Google Shape;793;p34"/>
          <p:cNvSpPr txBox="1"/>
          <p:nvPr>
            <p:ph idx="2" type="subTitle"/>
          </p:nvPr>
        </p:nvSpPr>
        <p:spPr>
          <a:xfrm>
            <a:off x="4719200" y="2896867"/>
            <a:ext cx="3437100" cy="125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Χρειάζεται 8 λεπτά κατά μέσο όρο για να βρεθεί μία κενή θέση.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Σημαντικό ποσοστό της συνολικής διαδρομής.</a:t>
            </a:r>
            <a:endParaRPr/>
          </a:p>
        </p:txBody>
      </p:sp>
      <p:sp>
        <p:nvSpPr>
          <p:cNvPr id="794" name="Google Shape;794;p34"/>
          <p:cNvSpPr/>
          <p:nvPr/>
        </p:nvSpPr>
        <p:spPr>
          <a:xfrm rot="-197465">
            <a:off x="8584080" y="1782672"/>
            <a:ext cx="1714027" cy="1714027"/>
          </a:xfrm>
          <a:prstGeom prst="donut">
            <a:avLst>
              <a:gd fmla="val 25000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8220000" dist="85725">
              <a:srgbClr val="000000">
                <a:alpha val="5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5" name="Google Shape;795;p34"/>
          <p:cNvSpPr txBox="1"/>
          <p:nvPr/>
        </p:nvSpPr>
        <p:spPr>
          <a:xfrm>
            <a:off x="10390300" y="1634067"/>
            <a:ext cx="10872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794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-GR" sz="2700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34%</a:t>
            </a:r>
            <a:endParaRPr b="1" sz="2700">
              <a:solidFill>
                <a:schemeClr val="accent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6" name="Google Shape;796;p34"/>
          <p:cNvSpPr txBox="1"/>
          <p:nvPr/>
        </p:nvSpPr>
        <p:spPr>
          <a:xfrm>
            <a:off x="10491900" y="2120900"/>
            <a:ext cx="13209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l-GR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Traffic cruising</a:t>
            </a:r>
            <a:endParaRPr i="1"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7" name="Google Shape;797;p34"/>
          <p:cNvSpPr/>
          <p:nvPr/>
        </p:nvSpPr>
        <p:spPr>
          <a:xfrm rot="3361082">
            <a:off x="8584141" y="1782925"/>
            <a:ext cx="1714878" cy="1714878"/>
          </a:xfrm>
          <a:prstGeom prst="blockArc">
            <a:avLst>
              <a:gd fmla="val 12797219" name="adj1"/>
              <a:gd fmla="val 0" name="adj2"/>
              <a:gd fmla="val 25000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8" name="Google Shape;798;p34"/>
          <p:cNvSpPr/>
          <p:nvPr/>
        </p:nvSpPr>
        <p:spPr>
          <a:xfrm rot="3361660">
            <a:off x="8629331" y="1603546"/>
            <a:ext cx="1840934" cy="1840934"/>
          </a:xfrm>
          <a:prstGeom prst="blockArc">
            <a:avLst>
              <a:gd fmla="val 12797219" name="adj1"/>
              <a:gd fmla="val 0" name="adj2"/>
              <a:gd fmla="val 25000" name="adj3"/>
            </a:avLst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99" name="Google Shape;79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15433" y="3678114"/>
            <a:ext cx="2417886" cy="241788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00" name="Google Shape;800;p34"/>
          <p:cNvSpPr txBox="1"/>
          <p:nvPr/>
        </p:nvSpPr>
        <p:spPr>
          <a:xfrm>
            <a:off x="1739900" y="4470400"/>
            <a:ext cx="5321100" cy="6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1" name="Google Shape;801;p34"/>
          <p:cNvSpPr txBox="1"/>
          <p:nvPr/>
        </p:nvSpPr>
        <p:spPr>
          <a:xfrm>
            <a:off x="1282700" y="4533900"/>
            <a:ext cx="64515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2" name="Google Shape;802;p34"/>
          <p:cNvSpPr txBox="1"/>
          <p:nvPr>
            <p:ph idx="3" type="subTitle"/>
          </p:nvPr>
        </p:nvSpPr>
        <p:spPr>
          <a:xfrm>
            <a:off x="960000" y="4164000"/>
            <a:ext cx="3656100" cy="74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Επιπτώσεις</a:t>
            </a:r>
            <a:endParaRPr/>
          </a:p>
        </p:txBody>
      </p:sp>
      <p:sp>
        <p:nvSpPr>
          <p:cNvPr id="803" name="Google Shape;803;p34"/>
          <p:cNvSpPr txBox="1"/>
          <p:nvPr>
            <p:ph idx="2" type="subTitle"/>
          </p:nvPr>
        </p:nvSpPr>
        <p:spPr>
          <a:xfrm>
            <a:off x="960000" y="4928867"/>
            <a:ext cx="7311900" cy="125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06400" lvl="0" marL="6096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l-GR"/>
              <a:t>Ηχορύπανση για τους κατοίκους.</a:t>
            </a:r>
            <a:endParaRPr/>
          </a:p>
          <a:p>
            <a:pPr indent="-406400" lvl="0" marL="6096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l-GR"/>
              <a:t>Μόλυνση από καυσαέρια</a:t>
            </a:r>
            <a:endParaRPr/>
          </a:p>
          <a:p>
            <a:pPr indent="-406400" lvl="0" marL="6096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l-GR"/>
              <a:t>Σπατάλη χρόνου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34"/>
          <p:cNvSpPr txBox="1"/>
          <p:nvPr>
            <p:ph type="title"/>
          </p:nvPr>
        </p:nvSpPr>
        <p:spPr>
          <a:xfrm>
            <a:off x="960000" y="722225"/>
            <a:ext cx="9671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Προβλήματα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35"/>
          <p:cNvSpPr txBox="1"/>
          <p:nvPr>
            <p:ph idx="3" type="subTitle"/>
          </p:nvPr>
        </p:nvSpPr>
        <p:spPr>
          <a:xfrm>
            <a:off x="960000" y="4164000"/>
            <a:ext cx="5043000" cy="74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0" i="1" lang="el-GR" sz="2200">
                <a:solidFill>
                  <a:srgbClr val="000000"/>
                </a:solidFill>
              </a:rPr>
              <a:t>LoRa Parking Sensor S-LG-I3</a:t>
            </a:r>
            <a:endParaRPr b="0" i="1" sz="2200"/>
          </a:p>
        </p:txBody>
      </p:sp>
      <p:sp>
        <p:nvSpPr>
          <p:cNvPr id="810" name="Google Shape;810;p35"/>
          <p:cNvSpPr txBox="1"/>
          <p:nvPr>
            <p:ph idx="2" type="subTitle"/>
          </p:nvPr>
        </p:nvSpPr>
        <p:spPr>
          <a:xfrm>
            <a:off x="960000" y="4928875"/>
            <a:ext cx="4558200" cy="125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06400" lvl="0" marL="6096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l-GR"/>
              <a:t>Ανίχνευση </a:t>
            </a:r>
            <a:r>
              <a:rPr lang="el-GR"/>
              <a:t>παρκαρισμένου</a:t>
            </a:r>
            <a:r>
              <a:rPr lang="el-GR"/>
              <a:t> οχήματος</a:t>
            </a:r>
            <a:endParaRPr/>
          </a:p>
          <a:p>
            <a:pPr indent="-406400" lvl="0" marL="6096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l-GR"/>
              <a:t>Μετρήσεις θερμοκρασίας</a:t>
            </a:r>
            <a:endParaRPr/>
          </a:p>
          <a:p>
            <a:pPr indent="-406400" lvl="0" marL="6096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l-GR"/>
              <a:t>Αισθητήρας Bluetooth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35"/>
          <p:cNvSpPr txBox="1"/>
          <p:nvPr>
            <p:ph idx="4" type="subTitle"/>
          </p:nvPr>
        </p:nvSpPr>
        <p:spPr>
          <a:xfrm>
            <a:off x="4896390" y="2055800"/>
            <a:ext cx="3656100" cy="74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How?</a:t>
            </a:r>
            <a:endParaRPr/>
          </a:p>
        </p:txBody>
      </p:sp>
      <p:sp>
        <p:nvSpPr>
          <p:cNvPr id="812" name="Google Shape;812;p35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On street Parking</a:t>
            </a:r>
            <a:endParaRPr/>
          </a:p>
        </p:txBody>
      </p:sp>
      <p:sp>
        <p:nvSpPr>
          <p:cNvPr id="813" name="Google Shape;813;p35"/>
          <p:cNvSpPr txBox="1"/>
          <p:nvPr>
            <p:ph idx="1" type="subTitle"/>
          </p:nvPr>
        </p:nvSpPr>
        <p:spPr>
          <a:xfrm>
            <a:off x="4896400" y="2922271"/>
            <a:ext cx="3656100" cy="125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Τοποθέτηση αισθητήρων σε θέσεις παρκαρίσματος. Ενημέρωση των οδηγών για ελεύθερες θέσεις και λοιπές πληροφορίες.</a:t>
            </a:r>
            <a:endParaRPr/>
          </a:p>
        </p:txBody>
      </p:sp>
      <p:sp>
        <p:nvSpPr>
          <p:cNvPr id="814" name="Google Shape;814;p35"/>
          <p:cNvSpPr txBox="1"/>
          <p:nvPr>
            <p:ph idx="2" type="subTitle"/>
          </p:nvPr>
        </p:nvSpPr>
        <p:spPr>
          <a:xfrm>
            <a:off x="960000" y="2922271"/>
            <a:ext cx="3656100" cy="1108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Βοήθεια στους Οδηγούς να βρουν θέσεις παρκαρίσματος μέσα στην πόλη.</a:t>
            </a:r>
            <a:endParaRPr/>
          </a:p>
        </p:txBody>
      </p:sp>
      <p:sp>
        <p:nvSpPr>
          <p:cNvPr id="815" name="Google Shape;815;p35"/>
          <p:cNvSpPr txBox="1"/>
          <p:nvPr>
            <p:ph idx="3" type="subTitle"/>
          </p:nvPr>
        </p:nvSpPr>
        <p:spPr>
          <a:xfrm>
            <a:off x="960000" y="2055800"/>
            <a:ext cx="3656100" cy="74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Σκοπός</a:t>
            </a:r>
            <a:endParaRPr/>
          </a:p>
        </p:txBody>
      </p:sp>
      <p:grpSp>
        <p:nvGrpSpPr>
          <p:cNvPr id="816" name="Google Shape;816;p35"/>
          <p:cNvGrpSpPr/>
          <p:nvPr/>
        </p:nvGrpSpPr>
        <p:grpSpPr>
          <a:xfrm>
            <a:off x="9633183" y="4776163"/>
            <a:ext cx="1540612" cy="1241279"/>
            <a:chOff x="7225068" y="3582212"/>
            <a:chExt cx="1155488" cy="930983"/>
          </a:xfrm>
        </p:grpSpPr>
        <p:grpSp>
          <p:nvGrpSpPr>
            <p:cNvPr id="817" name="Google Shape;817;p35"/>
            <p:cNvGrpSpPr/>
            <p:nvPr/>
          </p:nvGrpSpPr>
          <p:grpSpPr>
            <a:xfrm>
              <a:off x="8190795" y="3582212"/>
              <a:ext cx="189761" cy="189761"/>
              <a:chOff x="5448853" y="3419595"/>
              <a:chExt cx="78736" cy="78736"/>
            </a:xfrm>
          </p:grpSpPr>
          <p:sp>
            <p:nvSpPr>
              <p:cNvPr id="818" name="Google Shape;818;p35"/>
              <p:cNvSpPr/>
              <p:nvPr/>
            </p:nvSpPr>
            <p:spPr>
              <a:xfrm>
                <a:off x="5486333" y="3419595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5"/>
              <p:cNvSpPr/>
              <p:nvPr/>
            </p:nvSpPr>
            <p:spPr>
              <a:xfrm>
                <a:off x="5486333" y="3473511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5"/>
              <p:cNvSpPr/>
              <p:nvPr/>
            </p:nvSpPr>
            <p:spPr>
              <a:xfrm>
                <a:off x="5502768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5"/>
              <p:cNvSpPr/>
              <p:nvPr/>
            </p:nvSpPr>
            <p:spPr>
              <a:xfrm>
                <a:off x="5448853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5"/>
              <p:cNvSpPr/>
              <p:nvPr/>
            </p:nvSpPr>
            <p:spPr>
              <a:xfrm>
                <a:off x="5459676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29" y="559"/>
                      <a:pt x="47" y="569"/>
                      <a:pt x="66" y="569"/>
                    </a:cubicBezTo>
                    <a:cubicBezTo>
                      <a:pt x="75" y="56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5"/>
              <p:cNvSpPr/>
              <p:nvPr/>
            </p:nvSpPr>
            <p:spPr>
              <a:xfrm>
                <a:off x="5497791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38" y="559"/>
                      <a:pt x="47" y="559"/>
                      <a:pt x="66" y="559"/>
                    </a:cubicBezTo>
                    <a:cubicBezTo>
                      <a:pt x="75" y="55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5"/>
              <p:cNvSpPr/>
              <p:nvPr/>
            </p:nvSpPr>
            <p:spPr>
              <a:xfrm>
                <a:off x="5459676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65" y="0"/>
                    </a:moveTo>
                    <a:cubicBezTo>
                      <a:pt x="49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59"/>
                      <a:pt x="511" y="559"/>
                    </a:cubicBezTo>
                    <a:cubicBezTo>
                      <a:pt x="520" y="55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5"/>
              <p:cNvSpPr/>
              <p:nvPr/>
            </p:nvSpPr>
            <p:spPr>
              <a:xfrm>
                <a:off x="5497791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65" y="0"/>
                    </a:moveTo>
                    <a:cubicBezTo>
                      <a:pt x="50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69"/>
                      <a:pt x="511" y="569"/>
                    </a:cubicBezTo>
                    <a:cubicBezTo>
                      <a:pt x="520" y="56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6" name="Google Shape;826;p35"/>
            <p:cNvSpPr/>
            <p:nvPr/>
          </p:nvSpPr>
          <p:spPr>
            <a:xfrm>
              <a:off x="7225068" y="3624794"/>
              <a:ext cx="890332" cy="888400"/>
            </a:xfrm>
            <a:custGeom>
              <a:rect b="b" l="l" r="r" t="t"/>
              <a:pathLst>
                <a:path extrusionOk="0" h="11035" w="11059">
                  <a:moveTo>
                    <a:pt x="5548" y="3056"/>
                  </a:moveTo>
                  <a:cubicBezTo>
                    <a:pt x="6021" y="3056"/>
                    <a:pt x="6494" y="3195"/>
                    <a:pt x="6893" y="3465"/>
                  </a:cubicBezTo>
                  <a:cubicBezTo>
                    <a:pt x="7496" y="3854"/>
                    <a:pt x="7885" y="4494"/>
                    <a:pt x="7978" y="5209"/>
                  </a:cubicBezTo>
                  <a:cubicBezTo>
                    <a:pt x="8117" y="6387"/>
                    <a:pt x="7366" y="7528"/>
                    <a:pt x="6225" y="7852"/>
                  </a:cubicBezTo>
                  <a:cubicBezTo>
                    <a:pt x="6001" y="7915"/>
                    <a:pt x="5774" y="7946"/>
                    <a:pt x="5548" y="7946"/>
                  </a:cubicBezTo>
                  <a:cubicBezTo>
                    <a:pt x="5072" y="7946"/>
                    <a:pt x="4603" y="7808"/>
                    <a:pt x="4193" y="7537"/>
                  </a:cubicBezTo>
                  <a:cubicBezTo>
                    <a:pt x="3600" y="7147"/>
                    <a:pt x="3201" y="6507"/>
                    <a:pt x="3117" y="5793"/>
                  </a:cubicBezTo>
                  <a:cubicBezTo>
                    <a:pt x="2969" y="4615"/>
                    <a:pt x="3720" y="3474"/>
                    <a:pt x="4861" y="3149"/>
                  </a:cubicBezTo>
                  <a:cubicBezTo>
                    <a:pt x="5084" y="3084"/>
                    <a:pt x="5316" y="3056"/>
                    <a:pt x="5548" y="3056"/>
                  </a:cubicBezTo>
                  <a:close/>
                  <a:moveTo>
                    <a:pt x="5538" y="2940"/>
                  </a:moveTo>
                  <a:cubicBezTo>
                    <a:pt x="5302" y="2940"/>
                    <a:pt x="5065" y="2972"/>
                    <a:pt x="4833" y="3038"/>
                  </a:cubicBezTo>
                  <a:cubicBezTo>
                    <a:pt x="3637" y="3381"/>
                    <a:pt x="2848" y="4568"/>
                    <a:pt x="2997" y="5802"/>
                  </a:cubicBezTo>
                  <a:cubicBezTo>
                    <a:pt x="3089" y="6554"/>
                    <a:pt x="3498" y="7222"/>
                    <a:pt x="4128" y="7639"/>
                  </a:cubicBezTo>
                  <a:cubicBezTo>
                    <a:pt x="4555" y="7917"/>
                    <a:pt x="5047" y="8066"/>
                    <a:pt x="5548" y="8066"/>
                  </a:cubicBezTo>
                  <a:cubicBezTo>
                    <a:pt x="5780" y="8066"/>
                    <a:pt x="6021" y="8029"/>
                    <a:pt x="6253" y="7964"/>
                  </a:cubicBezTo>
                  <a:cubicBezTo>
                    <a:pt x="7449" y="7620"/>
                    <a:pt x="8238" y="6433"/>
                    <a:pt x="8090" y="5199"/>
                  </a:cubicBezTo>
                  <a:cubicBezTo>
                    <a:pt x="7997" y="4448"/>
                    <a:pt x="7589" y="3780"/>
                    <a:pt x="6958" y="3362"/>
                  </a:cubicBezTo>
                  <a:cubicBezTo>
                    <a:pt x="6535" y="3085"/>
                    <a:pt x="6040" y="2940"/>
                    <a:pt x="5538" y="2940"/>
                  </a:cubicBezTo>
                  <a:close/>
                  <a:moveTo>
                    <a:pt x="4768" y="116"/>
                  </a:moveTo>
                  <a:lnTo>
                    <a:pt x="5130" y="1284"/>
                  </a:lnTo>
                  <a:cubicBezTo>
                    <a:pt x="5149" y="1331"/>
                    <a:pt x="5195" y="1368"/>
                    <a:pt x="5260" y="1368"/>
                  </a:cubicBezTo>
                  <a:cubicBezTo>
                    <a:pt x="5369" y="1359"/>
                    <a:pt x="5476" y="1354"/>
                    <a:pt x="5584" y="1354"/>
                  </a:cubicBezTo>
                  <a:cubicBezTo>
                    <a:pt x="5899" y="1354"/>
                    <a:pt x="6210" y="1394"/>
                    <a:pt x="6522" y="1470"/>
                  </a:cubicBezTo>
                  <a:cubicBezTo>
                    <a:pt x="6534" y="1474"/>
                    <a:pt x="6546" y="1476"/>
                    <a:pt x="6557" y="1476"/>
                  </a:cubicBezTo>
                  <a:cubicBezTo>
                    <a:pt x="6600" y="1476"/>
                    <a:pt x="6639" y="1451"/>
                    <a:pt x="6661" y="1414"/>
                  </a:cubicBezTo>
                  <a:lnTo>
                    <a:pt x="7227" y="329"/>
                  </a:lnTo>
                  <a:lnTo>
                    <a:pt x="8804" y="1155"/>
                  </a:lnTo>
                  <a:lnTo>
                    <a:pt x="8247" y="2240"/>
                  </a:lnTo>
                  <a:cubicBezTo>
                    <a:pt x="8219" y="2286"/>
                    <a:pt x="8229" y="2342"/>
                    <a:pt x="8275" y="2379"/>
                  </a:cubicBezTo>
                  <a:cubicBezTo>
                    <a:pt x="8590" y="2667"/>
                    <a:pt x="8869" y="2991"/>
                    <a:pt x="9091" y="3353"/>
                  </a:cubicBezTo>
                  <a:cubicBezTo>
                    <a:pt x="9112" y="3395"/>
                    <a:pt x="9149" y="3416"/>
                    <a:pt x="9189" y="3416"/>
                  </a:cubicBezTo>
                  <a:cubicBezTo>
                    <a:pt x="9203" y="3416"/>
                    <a:pt x="9217" y="3413"/>
                    <a:pt x="9231" y="3409"/>
                  </a:cubicBezTo>
                  <a:lnTo>
                    <a:pt x="10399" y="3047"/>
                  </a:lnTo>
                  <a:lnTo>
                    <a:pt x="10937" y="4735"/>
                  </a:lnTo>
                  <a:lnTo>
                    <a:pt x="10937" y="4735"/>
                  </a:lnTo>
                  <a:lnTo>
                    <a:pt x="9769" y="5116"/>
                  </a:lnTo>
                  <a:cubicBezTo>
                    <a:pt x="9713" y="5125"/>
                    <a:pt x="9676" y="5181"/>
                    <a:pt x="9685" y="5236"/>
                  </a:cubicBezTo>
                  <a:cubicBezTo>
                    <a:pt x="9713" y="5663"/>
                    <a:pt x="9676" y="6090"/>
                    <a:pt x="9574" y="6507"/>
                  </a:cubicBezTo>
                  <a:cubicBezTo>
                    <a:pt x="9565" y="6554"/>
                    <a:pt x="9583" y="6609"/>
                    <a:pt x="9639" y="6637"/>
                  </a:cubicBezTo>
                  <a:lnTo>
                    <a:pt x="10724" y="7212"/>
                  </a:lnTo>
                  <a:lnTo>
                    <a:pt x="9898" y="8789"/>
                  </a:lnTo>
                  <a:lnTo>
                    <a:pt x="8813" y="8223"/>
                  </a:lnTo>
                  <a:cubicBezTo>
                    <a:pt x="8796" y="8213"/>
                    <a:pt x="8776" y="8208"/>
                    <a:pt x="8756" y="8208"/>
                  </a:cubicBezTo>
                  <a:cubicBezTo>
                    <a:pt x="8722" y="8208"/>
                    <a:pt x="8688" y="8222"/>
                    <a:pt x="8665" y="8251"/>
                  </a:cubicBezTo>
                  <a:cubicBezTo>
                    <a:pt x="8386" y="8576"/>
                    <a:pt x="8052" y="8845"/>
                    <a:pt x="7691" y="9068"/>
                  </a:cubicBezTo>
                  <a:cubicBezTo>
                    <a:pt x="7644" y="9095"/>
                    <a:pt x="7626" y="9151"/>
                    <a:pt x="7635" y="9207"/>
                  </a:cubicBezTo>
                  <a:lnTo>
                    <a:pt x="8006" y="10376"/>
                  </a:lnTo>
                  <a:lnTo>
                    <a:pt x="6308" y="10914"/>
                  </a:lnTo>
                  <a:lnTo>
                    <a:pt x="5937" y="9745"/>
                  </a:lnTo>
                  <a:cubicBezTo>
                    <a:pt x="5919" y="9698"/>
                    <a:pt x="5872" y="9661"/>
                    <a:pt x="5826" y="9661"/>
                  </a:cubicBezTo>
                  <a:lnTo>
                    <a:pt x="5817" y="9661"/>
                  </a:lnTo>
                  <a:cubicBezTo>
                    <a:pt x="5725" y="9667"/>
                    <a:pt x="5634" y="9670"/>
                    <a:pt x="5543" y="9670"/>
                  </a:cubicBezTo>
                  <a:cubicBezTo>
                    <a:pt x="5208" y="9670"/>
                    <a:pt x="4874" y="9630"/>
                    <a:pt x="4546" y="9550"/>
                  </a:cubicBezTo>
                  <a:cubicBezTo>
                    <a:pt x="4537" y="9548"/>
                    <a:pt x="4528" y="9548"/>
                    <a:pt x="4519" y="9548"/>
                  </a:cubicBezTo>
                  <a:cubicBezTo>
                    <a:pt x="4473" y="9548"/>
                    <a:pt x="4430" y="9568"/>
                    <a:pt x="4407" y="9615"/>
                  </a:cubicBezTo>
                  <a:lnTo>
                    <a:pt x="3841" y="10700"/>
                  </a:lnTo>
                  <a:lnTo>
                    <a:pt x="2264" y="9875"/>
                  </a:lnTo>
                  <a:lnTo>
                    <a:pt x="2830" y="8789"/>
                  </a:lnTo>
                  <a:cubicBezTo>
                    <a:pt x="2848" y="8743"/>
                    <a:pt x="2839" y="8678"/>
                    <a:pt x="2802" y="8641"/>
                  </a:cubicBezTo>
                  <a:cubicBezTo>
                    <a:pt x="2477" y="8363"/>
                    <a:pt x="2199" y="8029"/>
                    <a:pt x="1976" y="7667"/>
                  </a:cubicBezTo>
                  <a:cubicBezTo>
                    <a:pt x="1956" y="7632"/>
                    <a:pt x="1920" y="7613"/>
                    <a:pt x="1880" y="7613"/>
                  </a:cubicBezTo>
                  <a:cubicBezTo>
                    <a:pt x="1866" y="7613"/>
                    <a:pt x="1851" y="7616"/>
                    <a:pt x="1837" y="7620"/>
                  </a:cubicBezTo>
                  <a:lnTo>
                    <a:pt x="668" y="7982"/>
                  </a:lnTo>
                  <a:lnTo>
                    <a:pt x="139" y="6285"/>
                  </a:lnTo>
                  <a:lnTo>
                    <a:pt x="1299" y="5914"/>
                  </a:lnTo>
                  <a:cubicBezTo>
                    <a:pt x="1355" y="5895"/>
                    <a:pt x="1392" y="5849"/>
                    <a:pt x="1382" y="5793"/>
                  </a:cubicBezTo>
                  <a:cubicBezTo>
                    <a:pt x="1355" y="5366"/>
                    <a:pt x="1392" y="4939"/>
                    <a:pt x="1494" y="4522"/>
                  </a:cubicBezTo>
                  <a:cubicBezTo>
                    <a:pt x="1512" y="4466"/>
                    <a:pt x="1485" y="4411"/>
                    <a:pt x="1438" y="4392"/>
                  </a:cubicBezTo>
                  <a:lnTo>
                    <a:pt x="353" y="3817"/>
                  </a:lnTo>
                  <a:lnTo>
                    <a:pt x="1178" y="2240"/>
                  </a:lnTo>
                  <a:lnTo>
                    <a:pt x="2254" y="2806"/>
                  </a:lnTo>
                  <a:cubicBezTo>
                    <a:pt x="2273" y="2815"/>
                    <a:pt x="2292" y="2819"/>
                    <a:pt x="2309" y="2819"/>
                  </a:cubicBezTo>
                  <a:cubicBezTo>
                    <a:pt x="2345" y="2819"/>
                    <a:pt x="2378" y="2803"/>
                    <a:pt x="2403" y="2778"/>
                  </a:cubicBezTo>
                  <a:cubicBezTo>
                    <a:pt x="2681" y="2453"/>
                    <a:pt x="3015" y="2175"/>
                    <a:pt x="3377" y="1962"/>
                  </a:cubicBezTo>
                  <a:cubicBezTo>
                    <a:pt x="3423" y="1925"/>
                    <a:pt x="3451" y="1869"/>
                    <a:pt x="3433" y="1823"/>
                  </a:cubicBezTo>
                  <a:lnTo>
                    <a:pt x="3071" y="644"/>
                  </a:lnTo>
                  <a:lnTo>
                    <a:pt x="4768" y="116"/>
                  </a:lnTo>
                  <a:close/>
                  <a:moveTo>
                    <a:pt x="4748" y="0"/>
                  </a:moveTo>
                  <a:cubicBezTo>
                    <a:pt x="4739" y="0"/>
                    <a:pt x="4730" y="2"/>
                    <a:pt x="4722" y="4"/>
                  </a:cubicBezTo>
                  <a:lnTo>
                    <a:pt x="3024" y="542"/>
                  </a:lnTo>
                  <a:cubicBezTo>
                    <a:pt x="2997" y="552"/>
                    <a:pt x="2969" y="570"/>
                    <a:pt x="2960" y="598"/>
                  </a:cubicBezTo>
                  <a:cubicBezTo>
                    <a:pt x="2941" y="626"/>
                    <a:pt x="2941" y="663"/>
                    <a:pt x="2950" y="691"/>
                  </a:cubicBezTo>
                  <a:lnTo>
                    <a:pt x="3321" y="1860"/>
                  </a:lnTo>
                  <a:cubicBezTo>
                    <a:pt x="2941" y="2092"/>
                    <a:pt x="2607" y="2370"/>
                    <a:pt x="2310" y="2704"/>
                  </a:cubicBezTo>
                  <a:lnTo>
                    <a:pt x="1225" y="2138"/>
                  </a:lnTo>
                  <a:cubicBezTo>
                    <a:pt x="1197" y="2129"/>
                    <a:pt x="1169" y="2129"/>
                    <a:pt x="1132" y="2129"/>
                  </a:cubicBezTo>
                  <a:cubicBezTo>
                    <a:pt x="1104" y="2138"/>
                    <a:pt x="1076" y="2166"/>
                    <a:pt x="1067" y="2194"/>
                  </a:cubicBezTo>
                  <a:lnTo>
                    <a:pt x="241" y="3771"/>
                  </a:lnTo>
                  <a:cubicBezTo>
                    <a:pt x="232" y="3798"/>
                    <a:pt x="232" y="3826"/>
                    <a:pt x="241" y="3863"/>
                  </a:cubicBezTo>
                  <a:cubicBezTo>
                    <a:pt x="251" y="3891"/>
                    <a:pt x="269" y="3919"/>
                    <a:pt x="297" y="3928"/>
                  </a:cubicBezTo>
                  <a:lnTo>
                    <a:pt x="1382" y="4494"/>
                  </a:lnTo>
                  <a:cubicBezTo>
                    <a:pt x="1280" y="4921"/>
                    <a:pt x="1243" y="5366"/>
                    <a:pt x="1271" y="5802"/>
                  </a:cubicBezTo>
                  <a:lnTo>
                    <a:pt x="102" y="6173"/>
                  </a:lnTo>
                  <a:cubicBezTo>
                    <a:pt x="37" y="6192"/>
                    <a:pt x="0" y="6266"/>
                    <a:pt x="19" y="6322"/>
                  </a:cubicBezTo>
                  <a:lnTo>
                    <a:pt x="557" y="8019"/>
                  </a:lnTo>
                  <a:cubicBezTo>
                    <a:pt x="571" y="8069"/>
                    <a:pt x="619" y="8103"/>
                    <a:pt x="665" y="8103"/>
                  </a:cubicBezTo>
                  <a:cubicBezTo>
                    <a:pt x="679" y="8103"/>
                    <a:pt x="693" y="8100"/>
                    <a:pt x="705" y="8094"/>
                  </a:cubicBezTo>
                  <a:lnTo>
                    <a:pt x="1874" y="7732"/>
                  </a:lnTo>
                  <a:cubicBezTo>
                    <a:pt x="2106" y="8103"/>
                    <a:pt x="2394" y="8446"/>
                    <a:pt x="2718" y="8734"/>
                  </a:cubicBezTo>
                  <a:lnTo>
                    <a:pt x="2162" y="9819"/>
                  </a:lnTo>
                  <a:cubicBezTo>
                    <a:pt x="2125" y="9884"/>
                    <a:pt x="2152" y="9958"/>
                    <a:pt x="2208" y="9986"/>
                  </a:cubicBezTo>
                  <a:lnTo>
                    <a:pt x="3785" y="10802"/>
                  </a:lnTo>
                  <a:cubicBezTo>
                    <a:pt x="3803" y="10814"/>
                    <a:pt x="3823" y="10819"/>
                    <a:pt x="3843" y="10819"/>
                  </a:cubicBezTo>
                  <a:cubicBezTo>
                    <a:pt x="3888" y="10819"/>
                    <a:pt x="3933" y="10794"/>
                    <a:pt x="3952" y="10756"/>
                  </a:cubicBezTo>
                  <a:lnTo>
                    <a:pt x="4518" y="9671"/>
                  </a:lnTo>
                  <a:cubicBezTo>
                    <a:pt x="4853" y="9751"/>
                    <a:pt x="5194" y="9791"/>
                    <a:pt x="5541" y="9791"/>
                  </a:cubicBezTo>
                  <a:cubicBezTo>
                    <a:pt x="5636" y="9791"/>
                    <a:pt x="5731" y="9788"/>
                    <a:pt x="5826" y="9782"/>
                  </a:cubicBezTo>
                  <a:lnTo>
                    <a:pt x="6197" y="10951"/>
                  </a:lnTo>
                  <a:cubicBezTo>
                    <a:pt x="6216" y="10997"/>
                    <a:pt x="6262" y="11034"/>
                    <a:pt x="6308" y="11034"/>
                  </a:cubicBezTo>
                  <a:lnTo>
                    <a:pt x="6346" y="11034"/>
                  </a:lnTo>
                  <a:lnTo>
                    <a:pt x="8043" y="10496"/>
                  </a:lnTo>
                  <a:cubicBezTo>
                    <a:pt x="8099" y="10478"/>
                    <a:pt x="8136" y="10403"/>
                    <a:pt x="8117" y="10338"/>
                  </a:cubicBezTo>
                  <a:lnTo>
                    <a:pt x="7756" y="9170"/>
                  </a:lnTo>
                  <a:cubicBezTo>
                    <a:pt x="8127" y="8947"/>
                    <a:pt x="8461" y="8659"/>
                    <a:pt x="8757" y="8335"/>
                  </a:cubicBezTo>
                  <a:lnTo>
                    <a:pt x="9843" y="8891"/>
                  </a:lnTo>
                  <a:cubicBezTo>
                    <a:pt x="9859" y="8902"/>
                    <a:pt x="9879" y="8907"/>
                    <a:pt x="9898" y="8907"/>
                  </a:cubicBezTo>
                  <a:cubicBezTo>
                    <a:pt x="9911" y="8907"/>
                    <a:pt x="9924" y="8904"/>
                    <a:pt x="9936" y="8901"/>
                  </a:cubicBezTo>
                  <a:cubicBezTo>
                    <a:pt x="9963" y="8891"/>
                    <a:pt x="9991" y="8873"/>
                    <a:pt x="10010" y="8845"/>
                  </a:cubicBezTo>
                  <a:lnTo>
                    <a:pt x="10826" y="7268"/>
                  </a:lnTo>
                  <a:cubicBezTo>
                    <a:pt x="10854" y="7212"/>
                    <a:pt x="10835" y="7138"/>
                    <a:pt x="10771" y="7101"/>
                  </a:cubicBezTo>
                  <a:lnTo>
                    <a:pt x="9685" y="6535"/>
                  </a:lnTo>
                  <a:cubicBezTo>
                    <a:pt x="9787" y="6108"/>
                    <a:pt x="9824" y="5672"/>
                    <a:pt x="9806" y="5227"/>
                  </a:cubicBezTo>
                  <a:lnTo>
                    <a:pt x="10965" y="4856"/>
                  </a:lnTo>
                  <a:cubicBezTo>
                    <a:pt x="10993" y="4847"/>
                    <a:pt x="11021" y="4828"/>
                    <a:pt x="11040" y="4800"/>
                  </a:cubicBezTo>
                  <a:cubicBezTo>
                    <a:pt x="11049" y="4773"/>
                    <a:pt x="11058" y="4735"/>
                    <a:pt x="11049" y="4708"/>
                  </a:cubicBezTo>
                  <a:lnTo>
                    <a:pt x="10511" y="3019"/>
                  </a:lnTo>
                  <a:cubicBezTo>
                    <a:pt x="10495" y="2966"/>
                    <a:pt x="10442" y="2931"/>
                    <a:pt x="10393" y="2931"/>
                  </a:cubicBezTo>
                  <a:cubicBezTo>
                    <a:pt x="10382" y="2931"/>
                    <a:pt x="10372" y="2933"/>
                    <a:pt x="10362" y="2936"/>
                  </a:cubicBezTo>
                  <a:lnTo>
                    <a:pt x="9193" y="3307"/>
                  </a:lnTo>
                  <a:cubicBezTo>
                    <a:pt x="8962" y="2926"/>
                    <a:pt x="8674" y="2592"/>
                    <a:pt x="8349" y="2296"/>
                  </a:cubicBezTo>
                  <a:lnTo>
                    <a:pt x="8906" y="1210"/>
                  </a:lnTo>
                  <a:cubicBezTo>
                    <a:pt x="8943" y="1155"/>
                    <a:pt x="8915" y="1080"/>
                    <a:pt x="8860" y="1053"/>
                  </a:cubicBezTo>
                  <a:lnTo>
                    <a:pt x="7282" y="227"/>
                  </a:lnTo>
                  <a:cubicBezTo>
                    <a:pt x="7263" y="220"/>
                    <a:pt x="7238" y="214"/>
                    <a:pt x="7216" y="214"/>
                  </a:cubicBezTo>
                  <a:cubicBezTo>
                    <a:pt x="7207" y="214"/>
                    <a:pt x="7198" y="215"/>
                    <a:pt x="7190" y="218"/>
                  </a:cubicBezTo>
                  <a:cubicBezTo>
                    <a:pt x="7162" y="227"/>
                    <a:pt x="7134" y="255"/>
                    <a:pt x="7115" y="283"/>
                  </a:cubicBezTo>
                  <a:lnTo>
                    <a:pt x="6550" y="1368"/>
                  </a:lnTo>
                  <a:cubicBezTo>
                    <a:pt x="6205" y="1286"/>
                    <a:pt x="5854" y="1239"/>
                    <a:pt x="5497" y="1239"/>
                  </a:cubicBezTo>
                  <a:cubicBezTo>
                    <a:pt x="5412" y="1239"/>
                    <a:pt x="5327" y="1242"/>
                    <a:pt x="5242" y="1247"/>
                  </a:cubicBezTo>
                  <a:lnTo>
                    <a:pt x="4871" y="88"/>
                  </a:lnTo>
                  <a:cubicBezTo>
                    <a:pt x="4861" y="60"/>
                    <a:pt x="4843" y="32"/>
                    <a:pt x="4815" y="14"/>
                  </a:cubicBezTo>
                  <a:cubicBezTo>
                    <a:pt x="4795" y="7"/>
                    <a:pt x="4771" y="0"/>
                    <a:pt x="4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" name="Google Shape;827;p35"/>
          <p:cNvGrpSpPr/>
          <p:nvPr/>
        </p:nvGrpSpPr>
        <p:grpSpPr>
          <a:xfrm>
            <a:off x="9279884" y="3143207"/>
            <a:ext cx="1731754" cy="1354431"/>
            <a:chOff x="781983" y="2939892"/>
            <a:chExt cx="1298848" cy="1015848"/>
          </a:xfrm>
        </p:grpSpPr>
        <p:sp>
          <p:nvSpPr>
            <p:cNvPr id="828" name="Google Shape;828;p35"/>
            <p:cNvSpPr/>
            <p:nvPr/>
          </p:nvSpPr>
          <p:spPr>
            <a:xfrm>
              <a:off x="786411" y="3238660"/>
              <a:ext cx="998615" cy="711847"/>
            </a:xfrm>
            <a:custGeom>
              <a:rect b="b" l="l" r="r" t="t"/>
              <a:pathLst>
                <a:path extrusionOk="0" h="8842" w="12404">
                  <a:moveTo>
                    <a:pt x="233" y="1"/>
                  </a:moveTo>
                  <a:cubicBezTo>
                    <a:pt x="103" y="1"/>
                    <a:pt x="1" y="103"/>
                    <a:pt x="1" y="232"/>
                  </a:cubicBezTo>
                  <a:lnTo>
                    <a:pt x="1" y="8609"/>
                  </a:lnTo>
                  <a:cubicBezTo>
                    <a:pt x="1" y="8739"/>
                    <a:pt x="103" y="8841"/>
                    <a:pt x="233" y="8841"/>
                  </a:cubicBezTo>
                  <a:lnTo>
                    <a:pt x="12181" y="8841"/>
                  </a:lnTo>
                  <a:cubicBezTo>
                    <a:pt x="12302" y="8841"/>
                    <a:pt x="12404" y="8739"/>
                    <a:pt x="12404" y="8609"/>
                  </a:cubicBezTo>
                  <a:lnTo>
                    <a:pt x="12404" y="232"/>
                  </a:lnTo>
                  <a:cubicBezTo>
                    <a:pt x="12404" y="103"/>
                    <a:pt x="12302" y="1"/>
                    <a:pt x="12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781983" y="3234151"/>
              <a:ext cx="1008276" cy="721589"/>
            </a:xfrm>
            <a:custGeom>
              <a:rect b="b" l="l" r="r" t="t"/>
              <a:pathLst>
                <a:path extrusionOk="0" h="8963" w="12524">
                  <a:moveTo>
                    <a:pt x="12236" y="112"/>
                  </a:moveTo>
                  <a:cubicBezTo>
                    <a:pt x="12329" y="112"/>
                    <a:pt x="12403" y="196"/>
                    <a:pt x="12403" y="288"/>
                  </a:cubicBezTo>
                  <a:lnTo>
                    <a:pt x="12403" y="8675"/>
                  </a:lnTo>
                  <a:cubicBezTo>
                    <a:pt x="12403" y="8767"/>
                    <a:pt x="12329" y="8842"/>
                    <a:pt x="12236" y="8842"/>
                  </a:cubicBezTo>
                  <a:lnTo>
                    <a:pt x="288" y="8842"/>
                  </a:lnTo>
                  <a:cubicBezTo>
                    <a:pt x="186" y="8842"/>
                    <a:pt x="111" y="8767"/>
                    <a:pt x="111" y="8675"/>
                  </a:cubicBezTo>
                  <a:lnTo>
                    <a:pt x="111" y="288"/>
                  </a:lnTo>
                  <a:cubicBezTo>
                    <a:pt x="111" y="196"/>
                    <a:pt x="18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21" y="1"/>
                    <a:pt x="0" y="131"/>
                    <a:pt x="0" y="288"/>
                  </a:cubicBezTo>
                  <a:lnTo>
                    <a:pt x="0" y="8665"/>
                  </a:lnTo>
                  <a:cubicBezTo>
                    <a:pt x="0" y="8832"/>
                    <a:pt x="121" y="8962"/>
                    <a:pt x="288" y="8962"/>
                  </a:cubicBezTo>
                  <a:lnTo>
                    <a:pt x="12236" y="8962"/>
                  </a:lnTo>
                  <a:cubicBezTo>
                    <a:pt x="12394" y="8962"/>
                    <a:pt x="12524" y="8832"/>
                    <a:pt x="12524" y="8665"/>
                  </a:cubicBezTo>
                  <a:lnTo>
                    <a:pt x="12524" y="288"/>
                  </a:lnTo>
                  <a:cubicBezTo>
                    <a:pt x="12524" y="131"/>
                    <a:pt x="12394" y="1"/>
                    <a:pt x="12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842445" y="3184880"/>
              <a:ext cx="998615" cy="120359"/>
            </a:xfrm>
            <a:custGeom>
              <a:rect b="b" l="l" r="r" t="t"/>
              <a:pathLst>
                <a:path extrusionOk="0" h="1495" w="12404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1494"/>
                  </a:lnTo>
                  <a:lnTo>
                    <a:pt x="12403" y="1494"/>
                  </a:lnTo>
                  <a:lnTo>
                    <a:pt x="12403" y="353"/>
                  </a:lnTo>
                  <a:cubicBezTo>
                    <a:pt x="12403" y="158"/>
                    <a:pt x="12246" y="1"/>
                    <a:pt x="1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837937" y="3180371"/>
              <a:ext cx="1007632" cy="129295"/>
            </a:xfrm>
            <a:custGeom>
              <a:rect b="b" l="l" r="r" t="t"/>
              <a:pathLst>
                <a:path extrusionOk="0" h="1606" w="12516">
                  <a:moveTo>
                    <a:pt x="12107" y="112"/>
                  </a:moveTo>
                  <a:cubicBezTo>
                    <a:pt x="12274" y="112"/>
                    <a:pt x="12404" y="251"/>
                    <a:pt x="12404" y="409"/>
                  </a:cubicBezTo>
                  <a:lnTo>
                    <a:pt x="12404" y="1485"/>
                  </a:lnTo>
                  <a:lnTo>
                    <a:pt x="112" y="1485"/>
                  </a:lnTo>
                  <a:lnTo>
                    <a:pt x="112" y="326"/>
                  </a:lnTo>
                  <a:cubicBezTo>
                    <a:pt x="112" y="214"/>
                    <a:pt x="205" y="112"/>
                    <a:pt x="326" y="112"/>
                  </a:cubicBezTo>
                  <a:close/>
                  <a:moveTo>
                    <a:pt x="326" y="1"/>
                  </a:moveTo>
                  <a:cubicBezTo>
                    <a:pt x="149" y="1"/>
                    <a:pt x="1" y="149"/>
                    <a:pt x="1" y="335"/>
                  </a:cubicBezTo>
                  <a:lnTo>
                    <a:pt x="1" y="1606"/>
                  </a:lnTo>
                  <a:lnTo>
                    <a:pt x="12515" y="1606"/>
                  </a:lnTo>
                  <a:lnTo>
                    <a:pt x="12515" y="409"/>
                  </a:lnTo>
                  <a:cubicBezTo>
                    <a:pt x="12515" y="186"/>
                    <a:pt x="12330" y="1"/>
                    <a:pt x="1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950731" y="3219982"/>
              <a:ext cx="45648" cy="46372"/>
            </a:xfrm>
            <a:custGeom>
              <a:rect b="b" l="l" r="r" t="t"/>
              <a:pathLst>
                <a:path extrusionOk="0" h="576" w="567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86" y="464"/>
                    <a:pt x="112" y="390"/>
                    <a:pt x="112" y="288"/>
                  </a:cubicBezTo>
                  <a:cubicBezTo>
                    <a:pt x="112" y="195"/>
                    <a:pt x="186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21" y="1"/>
                    <a:pt x="1" y="130"/>
                    <a:pt x="1" y="288"/>
                  </a:cubicBezTo>
                  <a:cubicBezTo>
                    <a:pt x="1" y="455"/>
                    <a:pt x="130" y="576"/>
                    <a:pt x="288" y="576"/>
                  </a:cubicBezTo>
                  <a:cubicBezTo>
                    <a:pt x="446" y="576"/>
                    <a:pt x="566" y="446"/>
                    <a:pt x="566" y="288"/>
                  </a:cubicBezTo>
                  <a:cubicBezTo>
                    <a:pt x="566" y="130"/>
                    <a:pt x="437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1022465" y="3219982"/>
              <a:ext cx="46372" cy="4637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879077" y="3219982"/>
              <a:ext cx="46372" cy="4637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88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841721" y="3305160"/>
              <a:ext cx="999340" cy="587061"/>
            </a:xfrm>
            <a:custGeom>
              <a:rect b="b" l="l" r="r" t="t"/>
              <a:pathLst>
                <a:path extrusionOk="0" h="7292" w="12413">
                  <a:moveTo>
                    <a:pt x="47" y="0"/>
                  </a:moveTo>
                  <a:cubicBezTo>
                    <a:pt x="19" y="0"/>
                    <a:pt x="0" y="19"/>
                    <a:pt x="0" y="37"/>
                  </a:cubicBezTo>
                  <a:lnTo>
                    <a:pt x="0" y="7245"/>
                  </a:lnTo>
                  <a:cubicBezTo>
                    <a:pt x="0" y="7273"/>
                    <a:pt x="19" y="7292"/>
                    <a:pt x="47" y="7292"/>
                  </a:cubicBezTo>
                  <a:lnTo>
                    <a:pt x="12366" y="7292"/>
                  </a:lnTo>
                  <a:cubicBezTo>
                    <a:pt x="12394" y="7292"/>
                    <a:pt x="12412" y="7273"/>
                    <a:pt x="12412" y="7245"/>
                  </a:cubicBezTo>
                  <a:lnTo>
                    <a:pt x="12412" y="37"/>
                  </a:lnTo>
                  <a:cubicBezTo>
                    <a:pt x="12412" y="19"/>
                    <a:pt x="12394" y="0"/>
                    <a:pt x="12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837212" y="3299927"/>
              <a:ext cx="1008356" cy="596802"/>
            </a:xfrm>
            <a:custGeom>
              <a:rect b="b" l="l" r="r" t="t"/>
              <a:pathLst>
                <a:path extrusionOk="0" h="7413" w="12525">
                  <a:moveTo>
                    <a:pt x="12403" y="121"/>
                  </a:moveTo>
                  <a:lnTo>
                    <a:pt x="12403" y="7292"/>
                  </a:lnTo>
                  <a:lnTo>
                    <a:pt x="112" y="7292"/>
                  </a:lnTo>
                  <a:lnTo>
                    <a:pt x="112" y="121"/>
                  </a:lnTo>
                  <a:close/>
                  <a:moveTo>
                    <a:pt x="103" y="0"/>
                  </a:moveTo>
                  <a:cubicBezTo>
                    <a:pt x="47" y="0"/>
                    <a:pt x="1" y="47"/>
                    <a:pt x="1" y="102"/>
                  </a:cubicBezTo>
                  <a:lnTo>
                    <a:pt x="1" y="7310"/>
                  </a:lnTo>
                  <a:cubicBezTo>
                    <a:pt x="1" y="7366"/>
                    <a:pt x="47" y="7412"/>
                    <a:pt x="103" y="7412"/>
                  </a:cubicBezTo>
                  <a:lnTo>
                    <a:pt x="12422" y="7412"/>
                  </a:lnTo>
                  <a:cubicBezTo>
                    <a:pt x="12478" y="7412"/>
                    <a:pt x="12524" y="7366"/>
                    <a:pt x="12524" y="7310"/>
                  </a:cubicBezTo>
                  <a:lnTo>
                    <a:pt x="12524" y="102"/>
                  </a:lnTo>
                  <a:cubicBezTo>
                    <a:pt x="12524" y="47"/>
                    <a:pt x="12478" y="0"/>
                    <a:pt x="1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1256989" y="3442589"/>
              <a:ext cx="458571" cy="9017"/>
            </a:xfrm>
            <a:custGeom>
              <a:rect b="b" l="l" r="r" t="t"/>
              <a:pathLst>
                <a:path extrusionOk="0" h="112" w="5696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631" y="111"/>
                  </a:lnTo>
                  <a:cubicBezTo>
                    <a:pt x="5668" y="111"/>
                    <a:pt x="5696" y="93"/>
                    <a:pt x="5696" y="56"/>
                  </a:cubicBezTo>
                  <a:cubicBezTo>
                    <a:pt x="5696" y="28"/>
                    <a:pt x="5668" y="0"/>
                    <a:pt x="5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1256989" y="3510538"/>
              <a:ext cx="167375" cy="9741"/>
            </a:xfrm>
            <a:custGeom>
              <a:rect b="b" l="l" r="r" t="t"/>
              <a:pathLst>
                <a:path extrusionOk="0" h="121" w="207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13" y="121"/>
                  </a:lnTo>
                  <a:cubicBezTo>
                    <a:pt x="2050" y="121"/>
                    <a:pt x="2078" y="93"/>
                    <a:pt x="2078" y="56"/>
                  </a:cubicBezTo>
                  <a:cubicBezTo>
                    <a:pt x="2078" y="28"/>
                    <a:pt x="2050" y="0"/>
                    <a:pt x="2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1479518" y="3510538"/>
              <a:ext cx="200947" cy="9741"/>
            </a:xfrm>
            <a:custGeom>
              <a:rect b="b" l="l" r="r" t="t"/>
              <a:pathLst>
                <a:path extrusionOk="0" h="121" w="2496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440" y="121"/>
                  </a:lnTo>
                  <a:cubicBezTo>
                    <a:pt x="2468" y="121"/>
                    <a:pt x="2496" y="93"/>
                    <a:pt x="2496" y="56"/>
                  </a:cubicBezTo>
                  <a:cubicBezTo>
                    <a:pt x="2496" y="28"/>
                    <a:pt x="2468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1256989" y="3717365"/>
              <a:ext cx="297314" cy="9097"/>
            </a:xfrm>
            <a:custGeom>
              <a:rect b="b" l="l" r="r" t="t"/>
              <a:pathLst>
                <a:path extrusionOk="0" h="113" w="3693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3637" y="112"/>
                  </a:lnTo>
                  <a:cubicBezTo>
                    <a:pt x="3664" y="112"/>
                    <a:pt x="3692" y="94"/>
                    <a:pt x="3692" y="57"/>
                  </a:cubicBezTo>
                  <a:cubicBezTo>
                    <a:pt x="3692" y="29"/>
                    <a:pt x="3664" y="1"/>
                    <a:pt x="3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1256989" y="3582191"/>
              <a:ext cx="462355" cy="9822"/>
            </a:xfrm>
            <a:custGeom>
              <a:rect b="b" l="l" r="r" t="t"/>
              <a:pathLst>
                <a:path extrusionOk="0" h="122" w="5743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5687" y="121"/>
                  </a:lnTo>
                  <a:cubicBezTo>
                    <a:pt x="5714" y="121"/>
                    <a:pt x="5742" y="94"/>
                    <a:pt x="5742" y="56"/>
                  </a:cubicBezTo>
                  <a:cubicBezTo>
                    <a:pt x="5742" y="29"/>
                    <a:pt x="5714" y="1"/>
                    <a:pt x="5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1256989" y="3650140"/>
              <a:ext cx="153125" cy="9822"/>
            </a:xfrm>
            <a:custGeom>
              <a:rect b="b" l="l" r="r" t="t"/>
              <a:pathLst>
                <a:path extrusionOk="0" h="122" w="1902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1837" y="122"/>
                  </a:lnTo>
                  <a:cubicBezTo>
                    <a:pt x="1874" y="122"/>
                    <a:pt x="1902" y="94"/>
                    <a:pt x="1902" y="57"/>
                  </a:cubicBezTo>
                  <a:cubicBezTo>
                    <a:pt x="1902" y="29"/>
                    <a:pt x="1874" y="1"/>
                    <a:pt x="1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1444416" y="3650140"/>
              <a:ext cx="271149" cy="9822"/>
            </a:xfrm>
            <a:custGeom>
              <a:rect b="b" l="l" r="r" t="t"/>
              <a:pathLst>
                <a:path extrusionOk="0" h="122" w="3368">
                  <a:moveTo>
                    <a:pt x="65" y="1"/>
                  </a:moveTo>
                  <a:cubicBezTo>
                    <a:pt x="28" y="1"/>
                    <a:pt x="1" y="29"/>
                    <a:pt x="1" y="57"/>
                  </a:cubicBezTo>
                  <a:cubicBezTo>
                    <a:pt x="1" y="94"/>
                    <a:pt x="28" y="122"/>
                    <a:pt x="65" y="122"/>
                  </a:cubicBezTo>
                  <a:lnTo>
                    <a:pt x="3303" y="122"/>
                  </a:lnTo>
                  <a:cubicBezTo>
                    <a:pt x="3340" y="122"/>
                    <a:pt x="3368" y="94"/>
                    <a:pt x="3368" y="57"/>
                  </a:cubicBezTo>
                  <a:cubicBezTo>
                    <a:pt x="3368" y="29"/>
                    <a:pt x="3340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912650" y="3420127"/>
              <a:ext cx="298844" cy="298844"/>
            </a:xfrm>
            <a:custGeom>
              <a:rect b="b" l="l" r="r" t="t"/>
              <a:pathLst>
                <a:path extrusionOk="0" h="3712" w="3712">
                  <a:moveTo>
                    <a:pt x="1856" y="1"/>
                  </a:moveTo>
                  <a:cubicBezTo>
                    <a:pt x="835" y="1"/>
                    <a:pt x="0" y="826"/>
                    <a:pt x="0" y="1856"/>
                  </a:cubicBezTo>
                  <a:cubicBezTo>
                    <a:pt x="0" y="2877"/>
                    <a:pt x="835" y="3711"/>
                    <a:pt x="1856" y="3711"/>
                  </a:cubicBezTo>
                  <a:cubicBezTo>
                    <a:pt x="2876" y="3711"/>
                    <a:pt x="3711" y="2877"/>
                    <a:pt x="3711" y="1856"/>
                  </a:cubicBezTo>
                  <a:lnTo>
                    <a:pt x="1856" y="1856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908141" y="3415699"/>
              <a:ext cx="307780" cy="307780"/>
            </a:xfrm>
            <a:custGeom>
              <a:rect b="b" l="l" r="r" t="t"/>
              <a:pathLst>
                <a:path extrusionOk="0" h="3823" w="3823">
                  <a:moveTo>
                    <a:pt x="1856" y="121"/>
                  </a:moveTo>
                  <a:lnTo>
                    <a:pt x="1856" y="1911"/>
                  </a:lnTo>
                  <a:cubicBezTo>
                    <a:pt x="1856" y="1939"/>
                    <a:pt x="1884" y="1967"/>
                    <a:pt x="1912" y="1967"/>
                  </a:cubicBezTo>
                  <a:lnTo>
                    <a:pt x="3702" y="1967"/>
                  </a:lnTo>
                  <a:cubicBezTo>
                    <a:pt x="3674" y="2932"/>
                    <a:pt x="2886" y="3701"/>
                    <a:pt x="1912" y="3701"/>
                  </a:cubicBezTo>
                  <a:cubicBezTo>
                    <a:pt x="919" y="3701"/>
                    <a:pt x="121" y="2904"/>
                    <a:pt x="121" y="1911"/>
                  </a:cubicBezTo>
                  <a:cubicBezTo>
                    <a:pt x="121" y="937"/>
                    <a:pt x="891" y="149"/>
                    <a:pt x="1856" y="121"/>
                  </a:cubicBezTo>
                  <a:close/>
                  <a:moveTo>
                    <a:pt x="1912" y="0"/>
                  </a:moveTo>
                  <a:cubicBezTo>
                    <a:pt x="854" y="0"/>
                    <a:pt x="1" y="854"/>
                    <a:pt x="1" y="1911"/>
                  </a:cubicBezTo>
                  <a:cubicBezTo>
                    <a:pt x="1" y="2969"/>
                    <a:pt x="854" y="3822"/>
                    <a:pt x="1912" y="3822"/>
                  </a:cubicBezTo>
                  <a:cubicBezTo>
                    <a:pt x="2969" y="3822"/>
                    <a:pt x="3823" y="2959"/>
                    <a:pt x="3823" y="1911"/>
                  </a:cubicBezTo>
                  <a:cubicBezTo>
                    <a:pt x="3823" y="1874"/>
                    <a:pt x="3795" y="1855"/>
                    <a:pt x="3767" y="1855"/>
                  </a:cubicBezTo>
                  <a:lnTo>
                    <a:pt x="1967" y="1855"/>
                  </a:lnTo>
                  <a:lnTo>
                    <a:pt x="1967" y="56"/>
                  </a:lnTo>
                  <a:cubicBezTo>
                    <a:pt x="1967" y="28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899929" y="3422381"/>
              <a:ext cx="298119" cy="298039"/>
            </a:xfrm>
            <a:custGeom>
              <a:rect b="b" l="l" r="r" t="t"/>
              <a:pathLst>
                <a:path extrusionOk="0" h="3702" w="3703">
                  <a:moveTo>
                    <a:pt x="1856" y="1"/>
                  </a:moveTo>
                  <a:cubicBezTo>
                    <a:pt x="826" y="1"/>
                    <a:pt x="1" y="826"/>
                    <a:pt x="1" y="1847"/>
                  </a:cubicBezTo>
                  <a:cubicBezTo>
                    <a:pt x="1" y="2876"/>
                    <a:pt x="826" y="3702"/>
                    <a:pt x="1856" y="3702"/>
                  </a:cubicBezTo>
                  <a:cubicBezTo>
                    <a:pt x="2877" y="3702"/>
                    <a:pt x="3702" y="2876"/>
                    <a:pt x="3702" y="1847"/>
                  </a:cubicBezTo>
                  <a:lnTo>
                    <a:pt x="1856" y="184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895501" y="3417148"/>
              <a:ext cx="307780" cy="307780"/>
            </a:xfrm>
            <a:custGeom>
              <a:rect b="b" l="l" r="r" t="t"/>
              <a:pathLst>
                <a:path extrusionOk="0" h="3823" w="3823">
                  <a:moveTo>
                    <a:pt x="1846" y="121"/>
                  </a:moveTo>
                  <a:lnTo>
                    <a:pt x="1846" y="1977"/>
                  </a:lnTo>
                  <a:lnTo>
                    <a:pt x="3702" y="1977"/>
                  </a:lnTo>
                  <a:cubicBezTo>
                    <a:pt x="3674" y="2941"/>
                    <a:pt x="2876" y="3711"/>
                    <a:pt x="1911" y="3711"/>
                  </a:cubicBezTo>
                  <a:cubicBezTo>
                    <a:pt x="919" y="3711"/>
                    <a:pt x="111" y="2904"/>
                    <a:pt x="111" y="1912"/>
                  </a:cubicBezTo>
                  <a:cubicBezTo>
                    <a:pt x="111" y="947"/>
                    <a:pt x="891" y="149"/>
                    <a:pt x="1846" y="121"/>
                  </a:cubicBezTo>
                  <a:close/>
                  <a:moveTo>
                    <a:pt x="1911" y="1"/>
                  </a:moveTo>
                  <a:cubicBezTo>
                    <a:pt x="854" y="1"/>
                    <a:pt x="0" y="863"/>
                    <a:pt x="0" y="1912"/>
                  </a:cubicBezTo>
                  <a:cubicBezTo>
                    <a:pt x="0" y="2969"/>
                    <a:pt x="854" y="3823"/>
                    <a:pt x="1911" y="3823"/>
                  </a:cubicBezTo>
                  <a:cubicBezTo>
                    <a:pt x="2959" y="3823"/>
                    <a:pt x="3822" y="2969"/>
                    <a:pt x="3822" y="1912"/>
                  </a:cubicBezTo>
                  <a:lnTo>
                    <a:pt x="3822" y="1856"/>
                  </a:lnTo>
                  <a:lnTo>
                    <a:pt x="1967" y="185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1098627" y="3444038"/>
              <a:ext cx="74791" cy="74791"/>
            </a:xfrm>
            <a:custGeom>
              <a:rect b="b" l="l" r="r" t="t"/>
              <a:pathLst>
                <a:path extrusionOk="0" h="929" w="929">
                  <a:moveTo>
                    <a:pt x="0" y="1"/>
                  </a:moveTo>
                  <a:lnTo>
                    <a:pt x="0" y="928"/>
                  </a:lnTo>
                  <a:lnTo>
                    <a:pt x="928" y="928"/>
                  </a:lnTo>
                  <a:cubicBezTo>
                    <a:pt x="928" y="409"/>
                    <a:pt x="51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1094118" y="3438805"/>
              <a:ext cx="83728" cy="84452"/>
            </a:xfrm>
            <a:custGeom>
              <a:rect b="b" l="l" r="r" t="t"/>
              <a:pathLst>
                <a:path extrusionOk="0" h="1049" w="1040">
                  <a:moveTo>
                    <a:pt x="112" y="121"/>
                  </a:moveTo>
                  <a:cubicBezTo>
                    <a:pt x="548" y="149"/>
                    <a:pt x="891" y="502"/>
                    <a:pt x="928" y="928"/>
                  </a:cubicBezTo>
                  <a:lnTo>
                    <a:pt x="112" y="928"/>
                  </a:lnTo>
                  <a:lnTo>
                    <a:pt x="112" y="121"/>
                  </a:lnTo>
                  <a:close/>
                  <a:moveTo>
                    <a:pt x="1" y="1"/>
                  </a:moveTo>
                  <a:lnTo>
                    <a:pt x="1" y="1049"/>
                  </a:lnTo>
                  <a:lnTo>
                    <a:pt x="1040" y="1049"/>
                  </a:lnTo>
                  <a:lnTo>
                    <a:pt x="1040" y="993"/>
                  </a:lnTo>
                  <a:cubicBezTo>
                    <a:pt x="1040" y="446"/>
                    <a:pt x="60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1539981" y="2967184"/>
              <a:ext cx="514684" cy="462677"/>
            </a:xfrm>
            <a:custGeom>
              <a:rect b="b" l="l" r="r" t="t"/>
              <a:pathLst>
                <a:path extrusionOk="0" h="5747" w="6393">
                  <a:moveTo>
                    <a:pt x="3204" y="0"/>
                  </a:moveTo>
                  <a:cubicBezTo>
                    <a:pt x="1946" y="0"/>
                    <a:pt x="791" y="829"/>
                    <a:pt x="437" y="2092"/>
                  </a:cubicBezTo>
                  <a:cubicBezTo>
                    <a:pt x="1" y="3623"/>
                    <a:pt x="891" y="5209"/>
                    <a:pt x="2422" y="5636"/>
                  </a:cubicBezTo>
                  <a:cubicBezTo>
                    <a:pt x="2684" y="5711"/>
                    <a:pt x="2947" y="5747"/>
                    <a:pt x="3207" y="5747"/>
                  </a:cubicBezTo>
                  <a:cubicBezTo>
                    <a:pt x="4455" y="5747"/>
                    <a:pt x="5605" y="4918"/>
                    <a:pt x="5966" y="3651"/>
                  </a:cubicBezTo>
                  <a:cubicBezTo>
                    <a:pt x="6393" y="2129"/>
                    <a:pt x="5502" y="543"/>
                    <a:pt x="3981" y="107"/>
                  </a:cubicBezTo>
                  <a:cubicBezTo>
                    <a:pt x="3721" y="35"/>
                    <a:pt x="3460" y="0"/>
                    <a:pt x="3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1560913" y="2962354"/>
              <a:ext cx="472096" cy="472096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91" y="112"/>
                    <a:pt x="5752" y="1373"/>
                    <a:pt x="5752" y="2932"/>
                  </a:cubicBezTo>
                  <a:cubicBezTo>
                    <a:pt x="5752" y="4481"/>
                    <a:pt x="4491" y="5742"/>
                    <a:pt x="2932" y="5742"/>
                  </a:cubicBezTo>
                  <a:cubicBezTo>
                    <a:pt x="1383" y="5742"/>
                    <a:pt x="121" y="4481"/>
                    <a:pt x="121" y="2932"/>
                  </a:cubicBezTo>
                  <a:cubicBezTo>
                    <a:pt x="121" y="1373"/>
                    <a:pt x="1383" y="112"/>
                    <a:pt x="2932" y="112"/>
                  </a:cubicBezTo>
                  <a:close/>
                  <a:moveTo>
                    <a:pt x="2932" y="0"/>
                  </a:moveTo>
                  <a:cubicBezTo>
                    <a:pt x="1318" y="0"/>
                    <a:pt x="1" y="1317"/>
                    <a:pt x="1" y="2932"/>
                  </a:cubicBezTo>
                  <a:cubicBezTo>
                    <a:pt x="1" y="4546"/>
                    <a:pt x="1318" y="5863"/>
                    <a:pt x="2932" y="5863"/>
                  </a:cubicBezTo>
                  <a:cubicBezTo>
                    <a:pt x="4546" y="5863"/>
                    <a:pt x="5864" y="4546"/>
                    <a:pt x="5864" y="2932"/>
                  </a:cubicBezTo>
                  <a:cubicBezTo>
                    <a:pt x="5864" y="1317"/>
                    <a:pt x="4546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1555680" y="2944642"/>
              <a:ext cx="525150" cy="463079"/>
            </a:xfrm>
            <a:custGeom>
              <a:rect b="b" l="l" r="r" t="t"/>
              <a:pathLst>
                <a:path extrusionOk="0" h="5752" w="6523">
                  <a:moveTo>
                    <a:pt x="3267" y="1"/>
                  </a:moveTo>
                  <a:cubicBezTo>
                    <a:pt x="2132" y="1"/>
                    <a:pt x="1055" y="677"/>
                    <a:pt x="604" y="1797"/>
                  </a:cubicBezTo>
                  <a:cubicBezTo>
                    <a:pt x="1" y="3263"/>
                    <a:pt x="706" y="4942"/>
                    <a:pt x="2181" y="5536"/>
                  </a:cubicBezTo>
                  <a:cubicBezTo>
                    <a:pt x="2536" y="5682"/>
                    <a:pt x="2904" y="5751"/>
                    <a:pt x="3267" y="5751"/>
                  </a:cubicBezTo>
                  <a:cubicBezTo>
                    <a:pt x="4397" y="5751"/>
                    <a:pt x="5470" y="5076"/>
                    <a:pt x="5919" y="3959"/>
                  </a:cubicBezTo>
                  <a:cubicBezTo>
                    <a:pt x="6522" y="2493"/>
                    <a:pt x="5817" y="814"/>
                    <a:pt x="4342" y="211"/>
                  </a:cubicBezTo>
                  <a:cubicBezTo>
                    <a:pt x="3990" y="68"/>
                    <a:pt x="3625" y="1"/>
                    <a:pt x="3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1581846" y="2939892"/>
              <a:ext cx="472096" cy="472096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81" y="112"/>
                    <a:pt x="5752" y="1374"/>
                    <a:pt x="5743" y="2932"/>
                  </a:cubicBezTo>
                  <a:cubicBezTo>
                    <a:pt x="5743" y="4482"/>
                    <a:pt x="4481" y="5743"/>
                    <a:pt x="2932" y="5743"/>
                  </a:cubicBezTo>
                  <a:cubicBezTo>
                    <a:pt x="1383" y="5743"/>
                    <a:pt x="112" y="4482"/>
                    <a:pt x="112" y="2932"/>
                  </a:cubicBezTo>
                  <a:cubicBezTo>
                    <a:pt x="112" y="1374"/>
                    <a:pt x="1383" y="112"/>
                    <a:pt x="2932" y="112"/>
                  </a:cubicBezTo>
                  <a:close/>
                  <a:moveTo>
                    <a:pt x="2932" y="1"/>
                  </a:moveTo>
                  <a:cubicBezTo>
                    <a:pt x="1318" y="1"/>
                    <a:pt x="0" y="1309"/>
                    <a:pt x="0" y="2932"/>
                  </a:cubicBezTo>
                  <a:cubicBezTo>
                    <a:pt x="0" y="4546"/>
                    <a:pt x="1318" y="5864"/>
                    <a:pt x="2932" y="5864"/>
                  </a:cubicBezTo>
                  <a:cubicBezTo>
                    <a:pt x="4546" y="5864"/>
                    <a:pt x="5863" y="4546"/>
                    <a:pt x="5863" y="2932"/>
                  </a:cubicBezTo>
                  <a:cubicBezTo>
                    <a:pt x="5863" y="1309"/>
                    <a:pt x="454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1655753" y="3061621"/>
              <a:ext cx="306331" cy="193540"/>
            </a:xfrm>
            <a:custGeom>
              <a:rect b="b" l="l" r="r" t="t"/>
              <a:pathLst>
                <a:path extrusionOk="0" h="2404" w="3805">
                  <a:moveTo>
                    <a:pt x="1949" y="1"/>
                  </a:moveTo>
                  <a:cubicBezTo>
                    <a:pt x="1476" y="1"/>
                    <a:pt x="1077" y="353"/>
                    <a:pt x="1003" y="808"/>
                  </a:cubicBezTo>
                  <a:lnTo>
                    <a:pt x="734" y="808"/>
                  </a:lnTo>
                  <a:cubicBezTo>
                    <a:pt x="325" y="808"/>
                    <a:pt x="1" y="1161"/>
                    <a:pt x="1" y="1606"/>
                  </a:cubicBezTo>
                  <a:cubicBezTo>
                    <a:pt x="1" y="2042"/>
                    <a:pt x="325" y="2404"/>
                    <a:pt x="734" y="2404"/>
                  </a:cubicBezTo>
                  <a:lnTo>
                    <a:pt x="3071" y="2404"/>
                  </a:lnTo>
                  <a:cubicBezTo>
                    <a:pt x="3480" y="2404"/>
                    <a:pt x="3804" y="2042"/>
                    <a:pt x="3804" y="1606"/>
                  </a:cubicBezTo>
                  <a:cubicBezTo>
                    <a:pt x="3804" y="1161"/>
                    <a:pt x="3480" y="808"/>
                    <a:pt x="3071" y="808"/>
                  </a:cubicBezTo>
                  <a:lnTo>
                    <a:pt x="2895" y="808"/>
                  </a:lnTo>
                  <a:cubicBezTo>
                    <a:pt x="2821" y="353"/>
                    <a:pt x="2431" y="1"/>
                    <a:pt x="1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1650520" y="3057193"/>
              <a:ext cx="315992" cy="202476"/>
            </a:xfrm>
            <a:custGeom>
              <a:rect b="b" l="l" r="r" t="t"/>
              <a:pathLst>
                <a:path extrusionOk="0" h="2515" w="3925">
                  <a:moveTo>
                    <a:pt x="2014" y="112"/>
                  </a:moveTo>
                  <a:cubicBezTo>
                    <a:pt x="2459" y="112"/>
                    <a:pt x="2830" y="436"/>
                    <a:pt x="2904" y="872"/>
                  </a:cubicBezTo>
                  <a:cubicBezTo>
                    <a:pt x="2914" y="900"/>
                    <a:pt x="2932" y="919"/>
                    <a:pt x="2960" y="919"/>
                  </a:cubicBezTo>
                  <a:lnTo>
                    <a:pt x="3136" y="919"/>
                  </a:lnTo>
                  <a:cubicBezTo>
                    <a:pt x="3507" y="919"/>
                    <a:pt x="3814" y="1253"/>
                    <a:pt x="3814" y="1661"/>
                  </a:cubicBezTo>
                  <a:cubicBezTo>
                    <a:pt x="3814" y="2069"/>
                    <a:pt x="3507" y="2403"/>
                    <a:pt x="3136" y="2403"/>
                  </a:cubicBezTo>
                  <a:lnTo>
                    <a:pt x="799" y="2403"/>
                  </a:lnTo>
                  <a:cubicBezTo>
                    <a:pt x="418" y="2403"/>
                    <a:pt x="121" y="2069"/>
                    <a:pt x="121" y="1661"/>
                  </a:cubicBezTo>
                  <a:cubicBezTo>
                    <a:pt x="121" y="1253"/>
                    <a:pt x="418" y="919"/>
                    <a:pt x="799" y="919"/>
                  </a:cubicBezTo>
                  <a:lnTo>
                    <a:pt x="1068" y="919"/>
                  </a:lnTo>
                  <a:cubicBezTo>
                    <a:pt x="1096" y="919"/>
                    <a:pt x="1123" y="900"/>
                    <a:pt x="1123" y="872"/>
                  </a:cubicBezTo>
                  <a:cubicBezTo>
                    <a:pt x="1198" y="436"/>
                    <a:pt x="1569" y="112"/>
                    <a:pt x="2014" y="112"/>
                  </a:cubicBezTo>
                  <a:close/>
                  <a:moveTo>
                    <a:pt x="2014" y="0"/>
                  </a:moveTo>
                  <a:cubicBezTo>
                    <a:pt x="1532" y="0"/>
                    <a:pt x="1123" y="334"/>
                    <a:pt x="1021" y="798"/>
                  </a:cubicBezTo>
                  <a:lnTo>
                    <a:pt x="789" y="798"/>
                  </a:lnTo>
                  <a:cubicBezTo>
                    <a:pt x="363" y="798"/>
                    <a:pt x="1" y="1188"/>
                    <a:pt x="1" y="1661"/>
                  </a:cubicBezTo>
                  <a:cubicBezTo>
                    <a:pt x="1" y="2134"/>
                    <a:pt x="353" y="2514"/>
                    <a:pt x="789" y="2514"/>
                  </a:cubicBezTo>
                  <a:lnTo>
                    <a:pt x="3136" y="2514"/>
                  </a:lnTo>
                  <a:cubicBezTo>
                    <a:pt x="3572" y="2514"/>
                    <a:pt x="3925" y="2134"/>
                    <a:pt x="3925" y="1661"/>
                  </a:cubicBezTo>
                  <a:cubicBezTo>
                    <a:pt x="3925" y="1188"/>
                    <a:pt x="3572" y="798"/>
                    <a:pt x="3136" y="798"/>
                  </a:cubicBezTo>
                  <a:lnTo>
                    <a:pt x="3007" y="798"/>
                  </a:lnTo>
                  <a:cubicBezTo>
                    <a:pt x="2904" y="334"/>
                    <a:pt x="2496" y="0"/>
                    <a:pt x="2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" name="Google Shape;856;p35"/>
          <p:cNvGrpSpPr/>
          <p:nvPr/>
        </p:nvGrpSpPr>
        <p:grpSpPr>
          <a:xfrm>
            <a:off x="8552396" y="1606035"/>
            <a:ext cx="1959085" cy="1258808"/>
            <a:chOff x="5423018" y="1213448"/>
            <a:chExt cx="1203665" cy="773414"/>
          </a:xfrm>
        </p:grpSpPr>
        <p:sp>
          <p:nvSpPr>
            <p:cNvPr id="857" name="Google Shape;857;p35"/>
            <p:cNvSpPr/>
            <p:nvPr/>
          </p:nvSpPr>
          <p:spPr>
            <a:xfrm>
              <a:off x="6505138" y="1371577"/>
              <a:ext cx="121545" cy="121073"/>
            </a:xfrm>
            <a:custGeom>
              <a:rect b="b" l="l" r="r" t="t"/>
              <a:pathLst>
                <a:path extrusionOk="0" h="2052" w="2060">
                  <a:moveTo>
                    <a:pt x="1030" y="177"/>
                  </a:moveTo>
                  <a:lnTo>
                    <a:pt x="1318" y="715"/>
                  </a:lnTo>
                  <a:cubicBezTo>
                    <a:pt x="1327" y="725"/>
                    <a:pt x="1336" y="725"/>
                    <a:pt x="1346" y="734"/>
                  </a:cubicBezTo>
                  <a:lnTo>
                    <a:pt x="1874" y="1031"/>
                  </a:lnTo>
                  <a:lnTo>
                    <a:pt x="1346" y="1318"/>
                  </a:lnTo>
                  <a:cubicBezTo>
                    <a:pt x="1336" y="1318"/>
                    <a:pt x="1327" y="1328"/>
                    <a:pt x="1318" y="1337"/>
                  </a:cubicBezTo>
                  <a:lnTo>
                    <a:pt x="1030" y="1875"/>
                  </a:lnTo>
                  <a:lnTo>
                    <a:pt x="733" y="1337"/>
                  </a:lnTo>
                  <a:cubicBezTo>
                    <a:pt x="733" y="1328"/>
                    <a:pt x="724" y="1318"/>
                    <a:pt x="715" y="1318"/>
                  </a:cubicBezTo>
                  <a:lnTo>
                    <a:pt x="177" y="1021"/>
                  </a:lnTo>
                  <a:lnTo>
                    <a:pt x="715" y="734"/>
                  </a:lnTo>
                  <a:cubicBezTo>
                    <a:pt x="724" y="725"/>
                    <a:pt x="733" y="715"/>
                    <a:pt x="743" y="706"/>
                  </a:cubicBezTo>
                  <a:lnTo>
                    <a:pt x="1030" y="177"/>
                  </a:lnTo>
                  <a:close/>
                  <a:moveTo>
                    <a:pt x="1030" y="1"/>
                  </a:moveTo>
                  <a:cubicBezTo>
                    <a:pt x="1012" y="1"/>
                    <a:pt x="993" y="10"/>
                    <a:pt x="984" y="29"/>
                  </a:cubicBezTo>
                  <a:lnTo>
                    <a:pt x="641" y="641"/>
                  </a:lnTo>
                  <a:lnTo>
                    <a:pt x="28" y="975"/>
                  </a:lnTo>
                  <a:cubicBezTo>
                    <a:pt x="10" y="984"/>
                    <a:pt x="0" y="1003"/>
                    <a:pt x="0" y="1021"/>
                  </a:cubicBezTo>
                  <a:cubicBezTo>
                    <a:pt x="0" y="1040"/>
                    <a:pt x="10" y="1059"/>
                    <a:pt x="28" y="1077"/>
                  </a:cubicBezTo>
                  <a:lnTo>
                    <a:pt x="641" y="1411"/>
                  </a:lnTo>
                  <a:lnTo>
                    <a:pt x="975" y="2023"/>
                  </a:lnTo>
                  <a:cubicBezTo>
                    <a:pt x="984" y="2042"/>
                    <a:pt x="1002" y="2051"/>
                    <a:pt x="1030" y="2051"/>
                  </a:cubicBezTo>
                  <a:cubicBezTo>
                    <a:pt x="1049" y="2051"/>
                    <a:pt x="1067" y="2042"/>
                    <a:pt x="1077" y="2023"/>
                  </a:cubicBezTo>
                  <a:lnTo>
                    <a:pt x="1411" y="1411"/>
                  </a:lnTo>
                  <a:lnTo>
                    <a:pt x="2023" y="1077"/>
                  </a:lnTo>
                  <a:cubicBezTo>
                    <a:pt x="2041" y="1068"/>
                    <a:pt x="2060" y="1049"/>
                    <a:pt x="2060" y="1021"/>
                  </a:cubicBezTo>
                  <a:cubicBezTo>
                    <a:pt x="2060" y="1003"/>
                    <a:pt x="2041" y="984"/>
                    <a:pt x="2023" y="975"/>
                  </a:cubicBezTo>
                  <a:lnTo>
                    <a:pt x="1411" y="641"/>
                  </a:lnTo>
                  <a:lnTo>
                    <a:pt x="1086" y="29"/>
                  </a:lnTo>
                  <a:cubicBezTo>
                    <a:pt x="1067" y="10"/>
                    <a:pt x="1049" y="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5489220" y="1480556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1"/>
                    <a:pt x="66" y="751"/>
                  </a:cubicBezTo>
                  <a:cubicBezTo>
                    <a:pt x="94" y="751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5489220" y="1575787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2"/>
                    <a:pt x="66" y="752"/>
                  </a:cubicBezTo>
                  <a:cubicBezTo>
                    <a:pt x="94" y="752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5518250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66" y="121"/>
                  </a:cubicBezTo>
                  <a:lnTo>
                    <a:pt x="696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5423018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687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5446030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5442194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5"/>
                    <a:pt x="28" y="543"/>
                  </a:cubicBezTo>
                  <a:cubicBezTo>
                    <a:pt x="37" y="562"/>
                    <a:pt x="47" y="562"/>
                    <a:pt x="65" y="562"/>
                  </a:cubicBezTo>
                  <a:cubicBezTo>
                    <a:pt x="84" y="562"/>
                    <a:pt x="93" y="56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5513352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5509517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4"/>
                    <a:pt x="28" y="543"/>
                  </a:cubicBezTo>
                  <a:cubicBezTo>
                    <a:pt x="37" y="552"/>
                    <a:pt x="56" y="562"/>
                    <a:pt x="65" y="562"/>
                  </a:cubicBezTo>
                  <a:cubicBezTo>
                    <a:pt x="84" y="562"/>
                    <a:pt x="93" y="55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5446030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5442194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5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52"/>
                    <a:pt x="492" y="562"/>
                    <a:pt x="510" y="562"/>
                  </a:cubicBezTo>
                  <a:cubicBezTo>
                    <a:pt x="529" y="562"/>
                    <a:pt x="538" y="552"/>
                    <a:pt x="547" y="543"/>
                  </a:cubicBezTo>
                  <a:cubicBezTo>
                    <a:pt x="575" y="524"/>
                    <a:pt x="575" y="487"/>
                    <a:pt x="547" y="460"/>
                  </a:cubicBezTo>
                  <a:lnTo>
                    <a:pt x="102" y="14"/>
                  </a:lnTo>
                  <a:cubicBezTo>
                    <a:pt x="93" y="5"/>
                    <a:pt x="79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5513352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5509517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6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62"/>
                    <a:pt x="492" y="562"/>
                    <a:pt x="510" y="562"/>
                  </a:cubicBezTo>
                  <a:cubicBezTo>
                    <a:pt x="529" y="562"/>
                    <a:pt x="538" y="562"/>
                    <a:pt x="547" y="543"/>
                  </a:cubicBezTo>
                  <a:cubicBezTo>
                    <a:pt x="575" y="525"/>
                    <a:pt x="575" y="487"/>
                    <a:pt x="547" y="460"/>
                  </a:cubicBezTo>
                  <a:lnTo>
                    <a:pt x="111" y="14"/>
                  </a:lnTo>
                  <a:cubicBezTo>
                    <a:pt x="98" y="5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6401705" y="1879536"/>
              <a:ext cx="52571" cy="52040"/>
            </a:xfrm>
            <a:custGeom>
              <a:rect b="b" l="l" r="r" t="t"/>
              <a:pathLst>
                <a:path extrusionOk="0" h="882" w="891">
                  <a:moveTo>
                    <a:pt x="445" y="112"/>
                  </a:moveTo>
                  <a:cubicBezTo>
                    <a:pt x="631" y="112"/>
                    <a:pt x="770" y="260"/>
                    <a:pt x="770" y="446"/>
                  </a:cubicBezTo>
                  <a:cubicBezTo>
                    <a:pt x="770" y="622"/>
                    <a:pt x="631" y="771"/>
                    <a:pt x="445" y="771"/>
                  </a:cubicBezTo>
                  <a:cubicBezTo>
                    <a:pt x="269" y="771"/>
                    <a:pt x="121" y="622"/>
                    <a:pt x="121" y="446"/>
                  </a:cubicBezTo>
                  <a:cubicBezTo>
                    <a:pt x="121" y="260"/>
                    <a:pt x="269" y="112"/>
                    <a:pt x="445" y="112"/>
                  </a:cubicBezTo>
                  <a:close/>
                  <a:moveTo>
                    <a:pt x="445" y="1"/>
                  </a:moveTo>
                  <a:cubicBezTo>
                    <a:pt x="204" y="1"/>
                    <a:pt x="0" y="196"/>
                    <a:pt x="0" y="446"/>
                  </a:cubicBezTo>
                  <a:cubicBezTo>
                    <a:pt x="0" y="687"/>
                    <a:pt x="204" y="882"/>
                    <a:pt x="445" y="882"/>
                  </a:cubicBezTo>
                  <a:cubicBezTo>
                    <a:pt x="696" y="882"/>
                    <a:pt x="891" y="687"/>
                    <a:pt x="891" y="446"/>
                  </a:cubicBezTo>
                  <a:cubicBezTo>
                    <a:pt x="891" y="196"/>
                    <a:pt x="687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5649591" y="1243540"/>
              <a:ext cx="33454" cy="32864"/>
            </a:xfrm>
            <a:custGeom>
              <a:rect b="b" l="l" r="r" t="t"/>
              <a:pathLst>
                <a:path extrusionOk="0" h="557" w="567">
                  <a:moveTo>
                    <a:pt x="289" y="112"/>
                  </a:moveTo>
                  <a:cubicBezTo>
                    <a:pt x="381" y="112"/>
                    <a:pt x="456" y="186"/>
                    <a:pt x="456" y="279"/>
                  </a:cubicBezTo>
                  <a:cubicBezTo>
                    <a:pt x="456" y="371"/>
                    <a:pt x="381" y="446"/>
                    <a:pt x="289" y="446"/>
                  </a:cubicBezTo>
                  <a:cubicBezTo>
                    <a:pt x="196" y="446"/>
                    <a:pt x="122" y="371"/>
                    <a:pt x="122" y="279"/>
                  </a:cubicBezTo>
                  <a:cubicBezTo>
                    <a:pt x="122" y="186"/>
                    <a:pt x="196" y="112"/>
                    <a:pt x="289" y="112"/>
                  </a:cubicBezTo>
                  <a:close/>
                  <a:moveTo>
                    <a:pt x="28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57"/>
                    <a:pt x="289" y="557"/>
                  </a:cubicBezTo>
                  <a:cubicBezTo>
                    <a:pt x="437" y="557"/>
                    <a:pt x="567" y="436"/>
                    <a:pt x="567" y="279"/>
                  </a:cubicBezTo>
                  <a:cubicBezTo>
                    <a:pt x="567" y="121"/>
                    <a:pt x="437" y="0"/>
                    <a:pt x="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5647408" y="1634318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5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938"/>
                  </a:lnTo>
                  <a:cubicBezTo>
                    <a:pt x="1" y="1402"/>
                    <a:pt x="381" y="1782"/>
                    <a:pt x="845" y="1782"/>
                  </a:cubicBezTo>
                  <a:lnTo>
                    <a:pt x="12469" y="1782"/>
                  </a:lnTo>
                  <a:cubicBezTo>
                    <a:pt x="12933" y="1782"/>
                    <a:pt x="13304" y="1402"/>
                    <a:pt x="13304" y="938"/>
                  </a:cubicBezTo>
                  <a:lnTo>
                    <a:pt x="13304" y="836"/>
                  </a:lnTo>
                  <a:cubicBezTo>
                    <a:pt x="13304" y="372"/>
                    <a:pt x="12933" y="1"/>
                    <a:pt x="1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5644163" y="1630483"/>
              <a:ext cx="791519" cy="112282"/>
            </a:xfrm>
            <a:custGeom>
              <a:rect b="b" l="l" r="r" t="t"/>
              <a:pathLst>
                <a:path extrusionOk="0" h="1903" w="13415">
                  <a:moveTo>
                    <a:pt x="12524" y="121"/>
                  </a:moveTo>
                  <a:cubicBezTo>
                    <a:pt x="12950" y="121"/>
                    <a:pt x="13303" y="474"/>
                    <a:pt x="13303" y="901"/>
                  </a:cubicBezTo>
                  <a:lnTo>
                    <a:pt x="13303" y="1003"/>
                  </a:lnTo>
                  <a:cubicBezTo>
                    <a:pt x="13303" y="1429"/>
                    <a:pt x="12950" y="1782"/>
                    <a:pt x="12524" y="1782"/>
                  </a:cubicBezTo>
                  <a:lnTo>
                    <a:pt x="900" y="1782"/>
                  </a:lnTo>
                  <a:cubicBezTo>
                    <a:pt x="464" y="1782"/>
                    <a:pt x="112" y="1439"/>
                    <a:pt x="112" y="1003"/>
                  </a:cubicBezTo>
                  <a:lnTo>
                    <a:pt x="112" y="901"/>
                  </a:lnTo>
                  <a:cubicBezTo>
                    <a:pt x="112" y="474"/>
                    <a:pt x="464" y="121"/>
                    <a:pt x="900" y="121"/>
                  </a:cubicBezTo>
                  <a:close/>
                  <a:moveTo>
                    <a:pt x="900" y="1"/>
                  </a:moveTo>
                  <a:cubicBezTo>
                    <a:pt x="399" y="1"/>
                    <a:pt x="0" y="409"/>
                    <a:pt x="0" y="901"/>
                  </a:cubicBezTo>
                  <a:lnTo>
                    <a:pt x="0" y="1003"/>
                  </a:lnTo>
                  <a:cubicBezTo>
                    <a:pt x="0" y="1504"/>
                    <a:pt x="399" y="1903"/>
                    <a:pt x="900" y="1903"/>
                  </a:cubicBezTo>
                  <a:lnTo>
                    <a:pt x="12524" y="1903"/>
                  </a:lnTo>
                  <a:cubicBezTo>
                    <a:pt x="13015" y="1903"/>
                    <a:pt x="13414" y="1494"/>
                    <a:pt x="13414" y="1003"/>
                  </a:cubicBezTo>
                  <a:lnTo>
                    <a:pt x="13414" y="901"/>
                  </a:lnTo>
                  <a:cubicBezTo>
                    <a:pt x="13414" y="409"/>
                    <a:pt x="13015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5783174" y="1797993"/>
              <a:ext cx="513499" cy="61363"/>
            </a:xfrm>
            <a:custGeom>
              <a:rect b="b" l="l" r="r" t="t"/>
              <a:pathLst>
                <a:path extrusionOk="0" h="1040" w="8703">
                  <a:moveTo>
                    <a:pt x="520" y="0"/>
                  </a:moveTo>
                  <a:cubicBezTo>
                    <a:pt x="232" y="0"/>
                    <a:pt x="1" y="232"/>
                    <a:pt x="1" y="520"/>
                  </a:cubicBezTo>
                  <a:cubicBezTo>
                    <a:pt x="1" y="808"/>
                    <a:pt x="232" y="1039"/>
                    <a:pt x="520" y="1039"/>
                  </a:cubicBezTo>
                  <a:lnTo>
                    <a:pt x="8183" y="1039"/>
                  </a:lnTo>
                  <a:cubicBezTo>
                    <a:pt x="8470" y="1039"/>
                    <a:pt x="8702" y="808"/>
                    <a:pt x="8702" y="520"/>
                  </a:cubicBezTo>
                  <a:cubicBezTo>
                    <a:pt x="8702" y="232"/>
                    <a:pt x="8470" y="0"/>
                    <a:pt x="8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5779870" y="1794689"/>
              <a:ext cx="520048" cy="67971"/>
            </a:xfrm>
            <a:custGeom>
              <a:rect b="b" l="l" r="r" t="t"/>
              <a:pathLst>
                <a:path extrusionOk="0" h="1152" w="8814">
                  <a:moveTo>
                    <a:pt x="8239" y="112"/>
                  </a:moveTo>
                  <a:cubicBezTo>
                    <a:pt x="8489" y="112"/>
                    <a:pt x="8702" y="326"/>
                    <a:pt x="8702" y="576"/>
                  </a:cubicBezTo>
                  <a:cubicBezTo>
                    <a:pt x="8702" y="826"/>
                    <a:pt x="8498" y="1040"/>
                    <a:pt x="8239" y="1040"/>
                  </a:cubicBezTo>
                  <a:lnTo>
                    <a:pt x="576" y="1040"/>
                  </a:lnTo>
                  <a:cubicBezTo>
                    <a:pt x="326" y="1040"/>
                    <a:pt x="112" y="826"/>
                    <a:pt x="112" y="576"/>
                  </a:cubicBezTo>
                  <a:cubicBezTo>
                    <a:pt x="112" y="326"/>
                    <a:pt x="326" y="112"/>
                    <a:pt x="576" y="112"/>
                  </a:cubicBezTo>
                  <a:close/>
                  <a:moveTo>
                    <a:pt x="576" y="1"/>
                  </a:moveTo>
                  <a:cubicBezTo>
                    <a:pt x="261" y="1"/>
                    <a:pt x="1" y="261"/>
                    <a:pt x="1" y="576"/>
                  </a:cubicBezTo>
                  <a:cubicBezTo>
                    <a:pt x="1" y="891"/>
                    <a:pt x="261" y="1151"/>
                    <a:pt x="576" y="1151"/>
                  </a:cubicBezTo>
                  <a:lnTo>
                    <a:pt x="8239" y="1151"/>
                  </a:lnTo>
                  <a:cubicBezTo>
                    <a:pt x="8554" y="1151"/>
                    <a:pt x="8814" y="891"/>
                    <a:pt x="8814" y="576"/>
                  </a:cubicBezTo>
                  <a:cubicBezTo>
                    <a:pt x="8814" y="261"/>
                    <a:pt x="8554" y="1"/>
                    <a:pt x="8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5918351" y="1908565"/>
              <a:ext cx="243090" cy="75051"/>
            </a:xfrm>
            <a:custGeom>
              <a:rect b="b" l="l" r="r" t="t"/>
              <a:pathLst>
                <a:path extrusionOk="0" h="1272" w="4120">
                  <a:moveTo>
                    <a:pt x="641" y="0"/>
                  </a:moveTo>
                  <a:cubicBezTo>
                    <a:pt x="288" y="0"/>
                    <a:pt x="1" y="279"/>
                    <a:pt x="1" y="631"/>
                  </a:cubicBezTo>
                  <a:cubicBezTo>
                    <a:pt x="1" y="984"/>
                    <a:pt x="288" y="1271"/>
                    <a:pt x="641" y="1271"/>
                  </a:cubicBezTo>
                  <a:lnTo>
                    <a:pt x="3480" y="1271"/>
                  </a:lnTo>
                  <a:cubicBezTo>
                    <a:pt x="3832" y="1271"/>
                    <a:pt x="4120" y="984"/>
                    <a:pt x="4120" y="631"/>
                  </a:cubicBezTo>
                  <a:cubicBezTo>
                    <a:pt x="4120" y="279"/>
                    <a:pt x="3832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5915106" y="1904730"/>
              <a:ext cx="249640" cy="82131"/>
            </a:xfrm>
            <a:custGeom>
              <a:rect b="b" l="l" r="r" t="t"/>
              <a:pathLst>
                <a:path extrusionOk="0" h="1392" w="4231">
                  <a:moveTo>
                    <a:pt x="3535" y="121"/>
                  </a:moveTo>
                  <a:cubicBezTo>
                    <a:pt x="3850" y="121"/>
                    <a:pt x="4110" y="381"/>
                    <a:pt x="4110" y="696"/>
                  </a:cubicBezTo>
                  <a:cubicBezTo>
                    <a:pt x="4110" y="1021"/>
                    <a:pt x="3850" y="1281"/>
                    <a:pt x="3535" y="1281"/>
                  </a:cubicBezTo>
                  <a:lnTo>
                    <a:pt x="696" y="1281"/>
                  </a:lnTo>
                  <a:cubicBezTo>
                    <a:pt x="381" y="1281"/>
                    <a:pt x="121" y="1021"/>
                    <a:pt x="121" y="696"/>
                  </a:cubicBezTo>
                  <a:cubicBezTo>
                    <a:pt x="121" y="381"/>
                    <a:pt x="381" y="121"/>
                    <a:pt x="696" y="121"/>
                  </a:cubicBezTo>
                  <a:close/>
                  <a:moveTo>
                    <a:pt x="696" y="0"/>
                  </a:moveTo>
                  <a:cubicBezTo>
                    <a:pt x="316" y="0"/>
                    <a:pt x="0" y="316"/>
                    <a:pt x="0" y="696"/>
                  </a:cubicBezTo>
                  <a:cubicBezTo>
                    <a:pt x="0" y="1086"/>
                    <a:pt x="316" y="1392"/>
                    <a:pt x="696" y="1392"/>
                  </a:cubicBezTo>
                  <a:lnTo>
                    <a:pt x="3535" y="1392"/>
                  </a:lnTo>
                  <a:cubicBezTo>
                    <a:pt x="3915" y="1392"/>
                    <a:pt x="4230" y="1086"/>
                    <a:pt x="4230" y="696"/>
                  </a:cubicBezTo>
                  <a:cubicBezTo>
                    <a:pt x="4230" y="316"/>
                    <a:pt x="3915" y="0"/>
                    <a:pt x="3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5656199" y="1614611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4" y="1"/>
                  </a:moveTo>
                  <a:cubicBezTo>
                    <a:pt x="381" y="1"/>
                    <a:pt x="0" y="381"/>
                    <a:pt x="0" y="845"/>
                  </a:cubicBezTo>
                  <a:lnTo>
                    <a:pt x="0" y="947"/>
                  </a:lnTo>
                  <a:cubicBezTo>
                    <a:pt x="0" y="1411"/>
                    <a:pt x="381" y="1782"/>
                    <a:pt x="844" y="1782"/>
                  </a:cubicBezTo>
                  <a:lnTo>
                    <a:pt x="12468" y="1782"/>
                  </a:lnTo>
                  <a:cubicBezTo>
                    <a:pt x="12932" y="1782"/>
                    <a:pt x="13303" y="1411"/>
                    <a:pt x="13303" y="947"/>
                  </a:cubicBezTo>
                  <a:lnTo>
                    <a:pt x="13303" y="845"/>
                  </a:lnTo>
                  <a:cubicBezTo>
                    <a:pt x="13303" y="381"/>
                    <a:pt x="12932" y="1"/>
                    <a:pt x="12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5652895" y="1611366"/>
              <a:ext cx="792109" cy="112223"/>
            </a:xfrm>
            <a:custGeom>
              <a:rect b="b" l="l" r="r" t="t"/>
              <a:pathLst>
                <a:path extrusionOk="0" h="1902" w="13425">
                  <a:moveTo>
                    <a:pt x="12524" y="121"/>
                  </a:moveTo>
                  <a:cubicBezTo>
                    <a:pt x="12951" y="121"/>
                    <a:pt x="13303" y="464"/>
                    <a:pt x="13303" y="900"/>
                  </a:cubicBezTo>
                  <a:lnTo>
                    <a:pt x="13303" y="1002"/>
                  </a:lnTo>
                  <a:cubicBezTo>
                    <a:pt x="13303" y="1429"/>
                    <a:pt x="12951" y="1781"/>
                    <a:pt x="12524" y="1781"/>
                  </a:cubicBezTo>
                  <a:lnTo>
                    <a:pt x="900" y="1781"/>
                  </a:lnTo>
                  <a:cubicBezTo>
                    <a:pt x="474" y="1781"/>
                    <a:pt x="121" y="1429"/>
                    <a:pt x="121" y="1002"/>
                  </a:cubicBezTo>
                  <a:lnTo>
                    <a:pt x="121" y="900"/>
                  </a:lnTo>
                  <a:cubicBezTo>
                    <a:pt x="121" y="464"/>
                    <a:pt x="464" y="121"/>
                    <a:pt x="900" y="121"/>
                  </a:cubicBezTo>
                  <a:close/>
                  <a:moveTo>
                    <a:pt x="900" y="0"/>
                  </a:moveTo>
                  <a:cubicBezTo>
                    <a:pt x="409" y="0"/>
                    <a:pt x="1" y="408"/>
                    <a:pt x="1" y="900"/>
                  </a:cubicBezTo>
                  <a:lnTo>
                    <a:pt x="1" y="1002"/>
                  </a:lnTo>
                  <a:cubicBezTo>
                    <a:pt x="1" y="1494"/>
                    <a:pt x="409" y="1902"/>
                    <a:pt x="900" y="1902"/>
                  </a:cubicBezTo>
                  <a:lnTo>
                    <a:pt x="12524" y="1902"/>
                  </a:lnTo>
                  <a:cubicBezTo>
                    <a:pt x="13016" y="1902"/>
                    <a:pt x="13424" y="1494"/>
                    <a:pt x="13424" y="1002"/>
                  </a:cubicBezTo>
                  <a:lnTo>
                    <a:pt x="13424" y="900"/>
                  </a:lnTo>
                  <a:cubicBezTo>
                    <a:pt x="13424" y="408"/>
                    <a:pt x="13016" y="0"/>
                    <a:pt x="1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5742698" y="1644172"/>
              <a:ext cx="607608" cy="42246"/>
            </a:xfrm>
            <a:custGeom>
              <a:rect b="b" l="l" r="r" t="t"/>
              <a:pathLst>
                <a:path extrusionOk="0" h="716" w="10298">
                  <a:moveTo>
                    <a:pt x="9954" y="112"/>
                  </a:moveTo>
                  <a:cubicBezTo>
                    <a:pt x="10084" y="112"/>
                    <a:pt x="10186" y="214"/>
                    <a:pt x="10186" y="335"/>
                  </a:cubicBezTo>
                  <a:lnTo>
                    <a:pt x="10186" y="372"/>
                  </a:lnTo>
                  <a:cubicBezTo>
                    <a:pt x="10186" y="492"/>
                    <a:pt x="10084" y="594"/>
                    <a:pt x="9954" y="594"/>
                  </a:cubicBezTo>
                  <a:lnTo>
                    <a:pt x="343" y="594"/>
                  </a:lnTo>
                  <a:cubicBezTo>
                    <a:pt x="213" y="594"/>
                    <a:pt x="111" y="492"/>
                    <a:pt x="111" y="372"/>
                  </a:cubicBezTo>
                  <a:lnTo>
                    <a:pt x="111" y="335"/>
                  </a:lnTo>
                  <a:cubicBezTo>
                    <a:pt x="111" y="214"/>
                    <a:pt x="213" y="112"/>
                    <a:pt x="343" y="112"/>
                  </a:cubicBezTo>
                  <a:close/>
                  <a:moveTo>
                    <a:pt x="343" y="1"/>
                  </a:moveTo>
                  <a:cubicBezTo>
                    <a:pt x="148" y="1"/>
                    <a:pt x="0" y="149"/>
                    <a:pt x="0" y="335"/>
                  </a:cubicBezTo>
                  <a:lnTo>
                    <a:pt x="0" y="372"/>
                  </a:lnTo>
                  <a:cubicBezTo>
                    <a:pt x="0" y="557"/>
                    <a:pt x="158" y="715"/>
                    <a:pt x="343" y="715"/>
                  </a:cubicBezTo>
                  <a:lnTo>
                    <a:pt x="9954" y="715"/>
                  </a:lnTo>
                  <a:cubicBezTo>
                    <a:pt x="10149" y="715"/>
                    <a:pt x="10297" y="557"/>
                    <a:pt x="10297" y="372"/>
                  </a:cubicBezTo>
                  <a:lnTo>
                    <a:pt x="10297" y="335"/>
                  </a:lnTo>
                  <a:cubicBezTo>
                    <a:pt x="10297" y="149"/>
                    <a:pt x="10149" y="1"/>
                    <a:pt x="9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5792497" y="1778817"/>
              <a:ext cx="512909" cy="61363"/>
            </a:xfrm>
            <a:custGeom>
              <a:rect b="b" l="l" r="r" t="t"/>
              <a:pathLst>
                <a:path extrusionOk="0" h="1040" w="8693">
                  <a:moveTo>
                    <a:pt x="510" y="1"/>
                  </a:moveTo>
                  <a:cubicBezTo>
                    <a:pt x="232" y="1"/>
                    <a:pt x="0" y="233"/>
                    <a:pt x="0" y="520"/>
                  </a:cubicBezTo>
                  <a:cubicBezTo>
                    <a:pt x="0" y="808"/>
                    <a:pt x="232" y="1040"/>
                    <a:pt x="510" y="1040"/>
                  </a:cubicBezTo>
                  <a:lnTo>
                    <a:pt x="8173" y="1040"/>
                  </a:lnTo>
                  <a:cubicBezTo>
                    <a:pt x="8461" y="1040"/>
                    <a:pt x="8692" y="808"/>
                    <a:pt x="8692" y="520"/>
                  </a:cubicBezTo>
                  <a:cubicBezTo>
                    <a:pt x="8692" y="233"/>
                    <a:pt x="8461" y="1"/>
                    <a:pt x="8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5788662" y="1775572"/>
              <a:ext cx="520048" cy="67912"/>
            </a:xfrm>
            <a:custGeom>
              <a:rect b="b" l="l" r="r" t="t"/>
              <a:pathLst>
                <a:path extrusionOk="0" h="1151" w="8814">
                  <a:moveTo>
                    <a:pt x="8238" y="111"/>
                  </a:moveTo>
                  <a:cubicBezTo>
                    <a:pt x="8498" y="111"/>
                    <a:pt x="8702" y="316"/>
                    <a:pt x="8702" y="575"/>
                  </a:cubicBezTo>
                  <a:cubicBezTo>
                    <a:pt x="8702" y="826"/>
                    <a:pt x="8498" y="1030"/>
                    <a:pt x="8238" y="1030"/>
                  </a:cubicBezTo>
                  <a:lnTo>
                    <a:pt x="575" y="1030"/>
                  </a:lnTo>
                  <a:cubicBezTo>
                    <a:pt x="325" y="1030"/>
                    <a:pt x="121" y="826"/>
                    <a:pt x="121" y="575"/>
                  </a:cubicBezTo>
                  <a:cubicBezTo>
                    <a:pt x="121" y="316"/>
                    <a:pt x="325" y="111"/>
                    <a:pt x="575" y="11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51"/>
                    <a:pt x="0" y="575"/>
                  </a:cubicBezTo>
                  <a:cubicBezTo>
                    <a:pt x="0" y="891"/>
                    <a:pt x="260" y="1150"/>
                    <a:pt x="575" y="1150"/>
                  </a:cubicBezTo>
                  <a:lnTo>
                    <a:pt x="8238" y="1150"/>
                  </a:lnTo>
                  <a:cubicBezTo>
                    <a:pt x="8563" y="1150"/>
                    <a:pt x="8813" y="891"/>
                    <a:pt x="8813" y="575"/>
                  </a:cubicBezTo>
                  <a:cubicBezTo>
                    <a:pt x="8813" y="251"/>
                    <a:pt x="8563" y="0"/>
                    <a:pt x="8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5896460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5953399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53" y="167"/>
                    <a:pt x="353" y="232"/>
                  </a:cubicBezTo>
                  <a:cubicBezTo>
                    <a:pt x="353" y="297"/>
                    <a:pt x="297" y="344"/>
                    <a:pt x="232" y="344"/>
                  </a:cubicBezTo>
                  <a:cubicBezTo>
                    <a:pt x="168" y="344"/>
                    <a:pt x="121" y="297"/>
                    <a:pt x="121" y="232"/>
                  </a:cubicBezTo>
                  <a:cubicBezTo>
                    <a:pt x="121" y="167"/>
                    <a:pt x="168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6006502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2" y="344"/>
                  </a:cubicBezTo>
                  <a:cubicBezTo>
                    <a:pt x="167" y="344"/>
                    <a:pt x="112" y="297"/>
                    <a:pt x="112" y="232"/>
                  </a:cubicBezTo>
                  <a:cubicBezTo>
                    <a:pt x="112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6063440" y="1795810"/>
              <a:ext cx="27377" cy="27436"/>
            </a:xfrm>
            <a:custGeom>
              <a:rect b="b" l="l" r="r" t="t"/>
              <a:pathLst>
                <a:path extrusionOk="0" h="465" w="464">
                  <a:moveTo>
                    <a:pt x="232" y="112"/>
                  </a:moveTo>
                  <a:cubicBezTo>
                    <a:pt x="297" y="112"/>
                    <a:pt x="343" y="167"/>
                    <a:pt x="343" y="232"/>
                  </a:cubicBezTo>
                  <a:cubicBezTo>
                    <a:pt x="343" y="297"/>
                    <a:pt x="288" y="344"/>
                    <a:pt x="232" y="344"/>
                  </a:cubicBezTo>
                  <a:cubicBezTo>
                    <a:pt x="167" y="344"/>
                    <a:pt x="111" y="297"/>
                    <a:pt x="111" y="232"/>
                  </a:cubicBezTo>
                  <a:cubicBezTo>
                    <a:pt x="111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53" y="464"/>
                    <a:pt x="464" y="353"/>
                    <a:pt x="464" y="232"/>
                  </a:cubicBezTo>
                  <a:cubicBezTo>
                    <a:pt x="464" y="102"/>
                    <a:pt x="353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6118136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6175074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3" y="344"/>
                  </a:cubicBezTo>
                  <a:cubicBezTo>
                    <a:pt x="168" y="344"/>
                    <a:pt x="112" y="297"/>
                    <a:pt x="112" y="232"/>
                  </a:cubicBezTo>
                  <a:cubicBezTo>
                    <a:pt x="112" y="167"/>
                    <a:pt x="168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3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5860882" y="1237521"/>
              <a:ext cx="328467" cy="328998"/>
            </a:xfrm>
            <a:custGeom>
              <a:rect b="b" l="l" r="r" t="t"/>
              <a:pathLst>
                <a:path extrusionOk="0" h="5576" w="5567">
                  <a:moveTo>
                    <a:pt x="2784" y="0"/>
                  </a:moveTo>
                  <a:cubicBezTo>
                    <a:pt x="1244" y="0"/>
                    <a:pt x="1" y="1253"/>
                    <a:pt x="1" y="2792"/>
                  </a:cubicBezTo>
                  <a:cubicBezTo>
                    <a:pt x="1" y="4323"/>
                    <a:pt x="1244" y="5575"/>
                    <a:pt x="2784" y="5575"/>
                  </a:cubicBezTo>
                  <a:cubicBezTo>
                    <a:pt x="4324" y="5575"/>
                    <a:pt x="5567" y="4323"/>
                    <a:pt x="5567" y="2792"/>
                  </a:cubicBezTo>
                  <a:cubicBezTo>
                    <a:pt x="5567" y="1253"/>
                    <a:pt x="4324" y="0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5857046" y="1234217"/>
              <a:ext cx="335606" cy="335606"/>
            </a:xfrm>
            <a:custGeom>
              <a:rect b="b" l="l" r="r" t="t"/>
              <a:pathLst>
                <a:path extrusionOk="0" h="5688" w="5688">
                  <a:moveTo>
                    <a:pt x="2849" y="121"/>
                  </a:moveTo>
                  <a:cubicBezTo>
                    <a:pt x="4352" y="121"/>
                    <a:pt x="5576" y="1336"/>
                    <a:pt x="5576" y="2848"/>
                  </a:cubicBezTo>
                  <a:cubicBezTo>
                    <a:pt x="5576" y="4351"/>
                    <a:pt x="4352" y="5576"/>
                    <a:pt x="2849" y="5576"/>
                  </a:cubicBezTo>
                  <a:cubicBezTo>
                    <a:pt x="1346" y="5576"/>
                    <a:pt x="121" y="4351"/>
                    <a:pt x="121" y="2848"/>
                  </a:cubicBezTo>
                  <a:cubicBezTo>
                    <a:pt x="121" y="1336"/>
                    <a:pt x="1346" y="121"/>
                    <a:pt x="2849" y="121"/>
                  </a:cubicBezTo>
                  <a:close/>
                  <a:moveTo>
                    <a:pt x="2849" y="1"/>
                  </a:moveTo>
                  <a:cubicBezTo>
                    <a:pt x="1281" y="1"/>
                    <a:pt x="1" y="1271"/>
                    <a:pt x="1" y="2839"/>
                  </a:cubicBezTo>
                  <a:cubicBezTo>
                    <a:pt x="1" y="4416"/>
                    <a:pt x="1281" y="5687"/>
                    <a:pt x="2849" y="5687"/>
                  </a:cubicBezTo>
                  <a:cubicBezTo>
                    <a:pt x="4417" y="5687"/>
                    <a:pt x="5687" y="4416"/>
                    <a:pt x="5687" y="2839"/>
                  </a:cubicBezTo>
                  <a:cubicBezTo>
                    <a:pt x="5687" y="1271"/>
                    <a:pt x="4417" y="1"/>
                    <a:pt x="2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5884424" y="1216693"/>
              <a:ext cx="328998" cy="328998"/>
            </a:xfrm>
            <a:custGeom>
              <a:rect b="b" l="l" r="r" t="t"/>
              <a:pathLst>
                <a:path extrusionOk="0" h="5576" w="5576">
                  <a:moveTo>
                    <a:pt x="2784" y="1"/>
                  </a:moveTo>
                  <a:cubicBezTo>
                    <a:pt x="1253" y="1"/>
                    <a:pt x="1" y="1253"/>
                    <a:pt x="1" y="2784"/>
                  </a:cubicBezTo>
                  <a:cubicBezTo>
                    <a:pt x="1" y="4324"/>
                    <a:pt x="1253" y="5576"/>
                    <a:pt x="2784" y="5576"/>
                  </a:cubicBezTo>
                  <a:cubicBezTo>
                    <a:pt x="4324" y="5576"/>
                    <a:pt x="5576" y="4324"/>
                    <a:pt x="5576" y="2784"/>
                  </a:cubicBezTo>
                  <a:cubicBezTo>
                    <a:pt x="5576" y="1253"/>
                    <a:pt x="4324" y="1"/>
                    <a:pt x="2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5881179" y="1213448"/>
              <a:ext cx="335547" cy="335547"/>
            </a:xfrm>
            <a:custGeom>
              <a:rect b="b" l="l" r="r" t="t"/>
              <a:pathLst>
                <a:path extrusionOk="0" h="5687" w="5687">
                  <a:moveTo>
                    <a:pt x="2839" y="121"/>
                  </a:moveTo>
                  <a:cubicBezTo>
                    <a:pt x="4342" y="121"/>
                    <a:pt x="5566" y="1336"/>
                    <a:pt x="5566" y="2839"/>
                  </a:cubicBezTo>
                  <a:cubicBezTo>
                    <a:pt x="5566" y="4351"/>
                    <a:pt x="4351" y="5575"/>
                    <a:pt x="2839" y="5575"/>
                  </a:cubicBezTo>
                  <a:cubicBezTo>
                    <a:pt x="1336" y="5575"/>
                    <a:pt x="111" y="4351"/>
                    <a:pt x="111" y="2839"/>
                  </a:cubicBezTo>
                  <a:cubicBezTo>
                    <a:pt x="111" y="1336"/>
                    <a:pt x="1336" y="121"/>
                    <a:pt x="2839" y="121"/>
                  </a:cubicBezTo>
                  <a:close/>
                  <a:moveTo>
                    <a:pt x="2839" y="0"/>
                  </a:moveTo>
                  <a:cubicBezTo>
                    <a:pt x="1271" y="0"/>
                    <a:pt x="0" y="1271"/>
                    <a:pt x="0" y="2839"/>
                  </a:cubicBezTo>
                  <a:cubicBezTo>
                    <a:pt x="0" y="4416"/>
                    <a:pt x="1271" y="5687"/>
                    <a:pt x="2839" y="5687"/>
                  </a:cubicBezTo>
                  <a:cubicBezTo>
                    <a:pt x="4406" y="5687"/>
                    <a:pt x="5687" y="4416"/>
                    <a:pt x="5687" y="2839"/>
                  </a:cubicBezTo>
                  <a:cubicBezTo>
                    <a:pt x="5687" y="1271"/>
                    <a:pt x="4406" y="0"/>
                    <a:pt x="2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5975820" y="1391284"/>
              <a:ext cx="146208" cy="73104"/>
            </a:xfrm>
            <a:custGeom>
              <a:rect b="b" l="l" r="r" t="t"/>
              <a:pathLst>
                <a:path extrusionOk="0" h="1239" w="2478">
                  <a:moveTo>
                    <a:pt x="1235" y="1"/>
                  </a:moveTo>
                  <a:cubicBezTo>
                    <a:pt x="558" y="1"/>
                    <a:pt x="1" y="548"/>
                    <a:pt x="1" y="1235"/>
                  </a:cubicBezTo>
                  <a:cubicBezTo>
                    <a:pt x="1" y="1235"/>
                    <a:pt x="1102" y="1239"/>
                    <a:pt x="1836" y="1239"/>
                  </a:cubicBezTo>
                  <a:cubicBezTo>
                    <a:pt x="2203" y="1239"/>
                    <a:pt x="2478" y="1238"/>
                    <a:pt x="2478" y="1235"/>
                  </a:cubicBezTo>
                  <a:cubicBezTo>
                    <a:pt x="2478" y="548"/>
                    <a:pt x="1921" y="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5972575" y="1387508"/>
              <a:ext cx="152757" cy="80479"/>
            </a:xfrm>
            <a:custGeom>
              <a:rect b="b" l="l" r="r" t="t"/>
              <a:pathLst>
                <a:path extrusionOk="0" h="1364" w="2589">
                  <a:moveTo>
                    <a:pt x="1290" y="121"/>
                  </a:moveTo>
                  <a:cubicBezTo>
                    <a:pt x="1921" y="121"/>
                    <a:pt x="2440" y="622"/>
                    <a:pt x="2468" y="1243"/>
                  </a:cubicBezTo>
                  <a:lnTo>
                    <a:pt x="112" y="1243"/>
                  </a:lnTo>
                  <a:cubicBezTo>
                    <a:pt x="149" y="622"/>
                    <a:pt x="659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4"/>
                    <a:pt x="0" y="1299"/>
                  </a:cubicBezTo>
                  <a:cubicBezTo>
                    <a:pt x="0" y="1364"/>
                    <a:pt x="0" y="1364"/>
                    <a:pt x="492" y="1364"/>
                  </a:cubicBezTo>
                  <a:lnTo>
                    <a:pt x="2190" y="1364"/>
                  </a:lnTo>
                  <a:cubicBezTo>
                    <a:pt x="2588" y="1364"/>
                    <a:pt x="2588" y="1364"/>
                    <a:pt x="2588" y="1299"/>
                  </a:cubicBezTo>
                  <a:cubicBezTo>
                    <a:pt x="2588" y="584"/>
                    <a:pt x="2004" y="0"/>
                    <a:pt x="1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6007564" y="1298236"/>
              <a:ext cx="83253" cy="82722"/>
            </a:xfrm>
            <a:custGeom>
              <a:rect b="b" l="l" r="r" t="t"/>
              <a:pathLst>
                <a:path extrusionOk="0" h="1402" w="1411">
                  <a:moveTo>
                    <a:pt x="706" y="1"/>
                  </a:moveTo>
                  <a:cubicBezTo>
                    <a:pt x="316" y="1"/>
                    <a:pt x="1" y="316"/>
                    <a:pt x="1" y="697"/>
                  </a:cubicBezTo>
                  <a:cubicBezTo>
                    <a:pt x="1" y="1086"/>
                    <a:pt x="316" y="1402"/>
                    <a:pt x="706" y="1402"/>
                  </a:cubicBezTo>
                  <a:cubicBezTo>
                    <a:pt x="1096" y="1402"/>
                    <a:pt x="1411" y="1086"/>
                    <a:pt x="1411" y="697"/>
                  </a:cubicBezTo>
                  <a:cubicBezTo>
                    <a:pt x="1411" y="316"/>
                    <a:pt x="1096" y="1"/>
                    <a:pt x="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6004318" y="1294401"/>
              <a:ext cx="89802" cy="89861"/>
            </a:xfrm>
            <a:custGeom>
              <a:rect b="b" l="l" r="r" t="t"/>
              <a:pathLst>
                <a:path extrusionOk="0" h="1523" w="1522">
                  <a:moveTo>
                    <a:pt x="761" y="122"/>
                  </a:moveTo>
                  <a:cubicBezTo>
                    <a:pt x="1123" y="122"/>
                    <a:pt x="1410" y="409"/>
                    <a:pt x="1410" y="762"/>
                  </a:cubicBezTo>
                  <a:cubicBezTo>
                    <a:pt x="1410" y="1123"/>
                    <a:pt x="1123" y="1411"/>
                    <a:pt x="761" y="1411"/>
                  </a:cubicBezTo>
                  <a:cubicBezTo>
                    <a:pt x="408" y="1411"/>
                    <a:pt x="121" y="1123"/>
                    <a:pt x="121" y="762"/>
                  </a:cubicBezTo>
                  <a:cubicBezTo>
                    <a:pt x="121" y="409"/>
                    <a:pt x="408" y="122"/>
                    <a:pt x="761" y="122"/>
                  </a:cubicBezTo>
                  <a:close/>
                  <a:moveTo>
                    <a:pt x="761" y="1"/>
                  </a:moveTo>
                  <a:cubicBezTo>
                    <a:pt x="344" y="1"/>
                    <a:pt x="0" y="344"/>
                    <a:pt x="0" y="762"/>
                  </a:cubicBezTo>
                  <a:cubicBezTo>
                    <a:pt x="0" y="1188"/>
                    <a:pt x="344" y="1522"/>
                    <a:pt x="761" y="1522"/>
                  </a:cubicBezTo>
                  <a:cubicBezTo>
                    <a:pt x="1178" y="1522"/>
                    <a:pt x="1522" y="1188"/>
                    <a:pt x="1522" y="762"/>
                  </a:cubicBezTo>
                  <a:cubicBezTo>
                    <a:pt x="1522" y="344"/>
                    <a:pt x="117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5927673" y="1888858"/>
              <a:ext cx="242559" cy="75582"/>
            </a:xfrm>
            <a:custGeom>
              <a:rect b="b" l="l" r="r" t="t"/>
              <a:pathLst>
                <a:path extrusionOk="0" h="1281" w="4111">
                  <a:moveTo>
                    <a:pt x="641" y="0"/>
                  </a:moveTo>
                  <a:cubicBezTo>
                    <a:pt x="288" y="0"/>
                    <a:pt x="1" y="288"/>
                    <a:pt x="1" y="640"/>
                  </a:cubicBezTo>
                  <a:cubicBezTo>
                    <a:pt x="1" y="993"/>
                    <a:pt x="288" y="1281"/>
                    <a:pt x="641" y="1281"/>
                  </a:cubicBezTo>
                  <a:lnTo>
                    <a:pt x="3470" y="1281"/>
                  </a:lnTo>
                  <a:cubicBezTo>
                    <a:pt x="3823" y="1281"/>
                    <a:pt x="4110" y="993"/>
                    <a:pt x="4110" y="640"/>
                  </a:cubicBezTo>
                  <a:cubicBezTo>
                    <a:pt x="4110" y="288"/>
                    <a:pt x="3823" y="0"/>
                    <a:pt x="3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5924369" y="1885554"/>
              <a:ext cx="249109" cy="82190"/>
            </a:xfrm>
            <a:custGeom>
              <a:rect b="b" l="l" r="r" t="t"/>
              <a:pathLst>
                <a:path extrusionOk="0" h="1393" w="4222">
                  <a:moveTo>
                    <a:pt x="3526" y="121"/>
                  </a:moveTo>
                  <a:cubicBezTo>
                    <a:pt x="3851" y="121"/>
                    <a:pt x="4110" y="381"/>
                    <a:pt x="4110" y="696"/>
                  </a:cubicBezTo>
                  <a:cubicBezTo>
                    <a:pt x="4110" y="1012"/>
                    <a:pt x="3851" y="1281"/>
                    <a:pt x="3526" y="1281"/>
                  </a:cubicBezTo>
                  <a:lnTo>
                    <a:pt x="697" y="1281"/>
                  </a:lnTo>
                  <a:cubicBezTo>
                    <a:pt x="372" y="1281"/>
                    <a:pt x="112" y="1012"/>
                    <a:pt x="112" y="696"/>
                  </a:cubicBezTo>
                  <a:cubicBezTo>
                    <a:pt x="112" y="381"/>
                    <a:pt x="372" y="121"/>
                    <a:pt x="697" y="121"/>
                  </a:cubicBezTo>
                  <a:close/>
                  <a:moveTo>
                    <a:pt x="697" y="1"/>
                  </a:moveTo>
                  <a:cubicBezTo>
                    <a:pt x="307" y="1"/>
                    <a:pt x="1" y="316"/>
                    <a:pt x="1" y="696"/>
                  </a:cubicBezTo>
                  <a:cubicBezTo>
                    <a:pt x="1" y="1086"/>
                    <a:pt x="307" y="1392"/>
                    <a:pt x="697" y="1392"/>
                  </a:cubicBezTo>
                  <a:lnTo>
                    <a:pt x="3526" y="1392"/>
                  </a:lnTo>
                  <a:cubicBezTo>
                    <a:pt x="3916" y="1392"/>
                    <a:pt x="4222" y="1077"/>
                    <a:pt x="4222" y="696"/>
                  </a:cubicBezTo>
                  <a:cubicBezTo>
                    <a:pt x="4222" y="316"/>
                    <a:pt x="3916" y="1"/>
                    <a:pt x="3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99" name="Google Shape;89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6400" y="4181075"/>
            <a:ext cx="2950550" cy="2205250"/>
          </a:xfrm>
          <a:prstGeom prst="rect">
            <a:avLst/>
          </a:prstGeom>
          <a:noFill/>
          <a:ln>
            <a:noFill/>
          </a:ln>
        </p:spPr>
      </p:pic>
      <p:sp>
        <p:nvSpPr>
          <p:cNvPr id="900" name="Google Shape;900;p35"/>
          <p:cNvSpPr txBox="1"/>
          <p:nvPr/>
        </p:nvSpPr>
        <p:spPr>
          <a:xfrm>
            <a:off x="670933" y="6397933"/>
            <a:ext cx="57153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i="1" lang="el-GR" sz="9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https://market.thingpark.com/lorawan-smart-parking-sensor-cicicom-sl-g-i3.html</a:t>
            </a:r>
            <a:endParaRPr i="1"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36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Υπάρχουσα Υλοποίηση</a:t>
            </a:r>
            <a:endParaRPr/>
          </a:p>
        </p:txBody>
      </p:sp>
      <p:grpSp>
        <p:nvGrpSpPr>
          <p:cNvPr id="906" name="Google Shape;906;p36"/>
          <p:cNvGrpSpPr/>
          <p:nvPr/>
        </p:nvGrpSpPr>
        <p:grpSpPr>
          <a:xfrm>
            <a:off x="10420071" y="1201137"/>
            <a:ext cx="1183584" cy="1068367"/>
            <a:chOff x="6544194" y="2365864"/>
            <a:chExt cx="529544" cy="478038"/>
          </a:xfrm>
        </p:grpSpPr>
        <p:sp>
          <p:nvSpPr>
            <p:cNvPr id="907" name="Google Shape;907;p36"/>
            <p:cNvSpPr/>
            <p:nvPr/>
          </p:nvSpPr>
          <p:spPr>
            <a:xfrm>
              <a:off x="6546068" y="2488273"/>
              <a:ext cx="190780" cy="188197"/>
            </a:xfrm>
            <a:custGeom>
              <a:rect b="b" l="l" r="r" t="t"/>
              <a:pathLst>
                <a:path extrusionOk="0" h="3716" w="3767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6544194" y="2485487"/>
              <a:ext cx="195490" cy="193515"/>
            </a:xfrm>
            <a:custGeom>
              <a:rect b="b" l="l" r="r" t="t"/>
              <a:pathLst>
                <a:path extrusionOk="0" h="3821" w="386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6"/>
            <p:cNvSpPr/>
            <p:nvPr/>
          </p:nvSpPr>
          <p:spPr>
            <a:xfrm>
              <a:off x="6726465" y="2372093"/>
              <a:ext cx="344892" cy="340385"/>
            </a:xfrm>
            <a:custGeom>
              <a:rect b="b" l="l" r="r" t="t"/>
              <a:pathLst>
                <a:path extrusionOk="0" h="6721" w="681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6"/>
            <p:cNvSpPr/>
            <p:nvPr/>
          </p:nvSpPr>
          <p:spPr>
            <a:xfrm>
              <a:off x="6723680" y="2369611"/>
              <a:ext cx="350058" cy="345551"/>
            </a:xfrm>
            <a:custGeom>
              <a:rect b="b" l="l" r="r" t="t"/>
              <a:pathLst>
                <a:path extrusionOk="0" h="6823" w="6912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6"/>
            <p:cNvSpPr/>
            <p:nvPr/>
          </p:nvSpPr>
          <p:spPr>
            <a:xfrm>
              <a:off x="6714260" y="2368295"/>
              <a:ext cx="344437" cy="340436"/>
            </a:xfrm>
            <a:custGeom>
              <a:rect b="b" l="l" r="r" t="t"/>
              <a:pathLst>
                <a:path extrusionOk="0" h="6722" w="6801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6"/>
            <p:cNvSpPr/>
            <p:nvPr/>
          </p:nvSpPr>
          <p:spPr>
            <a:xfrm>
              <a:off x="6711474" y="2365864"/>
              <a:ext cx="348640" cy="345551"/>
            </a:xfrm>
            <a:custGeom>
              <a:rect b="b" l="l" r="r" t="t"/>
              <a:pathLst>
                <a:path extrusionOk="0" h="6823" w="6884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6"/>
            <p:cNvSpPr/>
            <p:nvPr/>
          </p:nvSpPr>
          <p:spPr>
            <a:xfrm>
              <a:off x="6650396" y="2651907"/>
              <a:ext cx="191691" cy="189463"/>
            </a:xfrm>
            <a:custGeom>
              <a:rect b="b" l="l" r="r" t="t"/>
              <a:pathLst>
                <a:path extrusionOk="0" h="3741" w="3785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6"/>
            <p:cNvSpPr/>
            <p:nvPr/>
          </p:nvSpPr>
          <p:spPr>
            <a:xfrm>
              <a:off x="6647104" y="2648969"/>
              <a:ext cx="197364" cy="194933"/>
            </a:xfrm>
            <a:custGeom>
              <a:rect b="b" l="l" r="r" t="t"/>
              <a:pathLst>
                <a:path extrusionOk="0" h="3849" w="3897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6"/>
            <p:cNvSpPr/>
            <p:nvPr/>
          </p:nvSpPr>
          <p:spPr>
            <a:xfrm>
              <a:off x="6548904" y="2480423"/>
              <a:ext cx="190780" cy="188501"/>
            </a:xfrm>
            <a:custGeom>
              <a:rect b="b" l="l" r="r" t="t"/>
              <a:pathLst>
                <a:path extrusionOk="0" h="3722" w="3767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6"/>
            <p:cNvSpPr/>
            <p:nvPr/>
          </p:nvSpPr>
          <p:spPr>
            <a:xfrm>
              <a:off x="6546068" y="2477941"/>
              <a:ext cx="196452" cy="193565"/>
            </a:xfrm>
            <a:custGeom>
              <a:rect b="b" l="l" r="r" t="t"/>
              <a:pathLst>
                <a:path extrusionOk="0" h="3822" w="3879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A screenshot of a map&#10;&#10;Description automatically generated" id="917" name="Google Shape;917;p36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70975" y="2223900"/>
            <a:ext cx="6971700" cy="3172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" rotWithShape="0" algn="bl" dir="5400000" dist="19050">
              <a:srgbClr val="000000"/>
            </a:outerShdw>
          </a:effectLst>
        </p:spPr>
      </p:pic>
      <p:sp>
        <p:nvSpPr>
          <p:cNvPr id="918" name="Google Shape;918;p36"/>
          <p:cNvSpPr txBox="1"/>
          <p:nvPr/>
        </p:nvSpPr>
        <p:spPr>
          <a:xfrm>
            <a:off x="670933" y="6397933"/>
            <a:ext cx="57153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l-GR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https://patra.smartiscity.gr/map?typeId=24</a:t>
            </a:r>
            <a:endParaRPr i="1"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9" name="Google Shape;919;p36"/>
          <p:cNvSpPr txBox="1"/>
          <p:nvPr>
            <p:ph idx="4294967295" type="subTitle"/>
          </p:nvPr>
        </p:nvSpPr>
        <p:spPr>
          <a:xfrm>
            <a:off x="536900" y="2269500"/>
            <a:ext cx="2751000" cy="3019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×"/>
            </a:pPr>
            <a:r>
              <a:rPr lang="el-GR"/>
              <a:t>Δεν προσφέρει καθοδήγηση στις ελεύθερες θέσεις.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×"/>
            </a:pPr>
            <a:r>
              <a:rPr lang="el-GR"/>
              <a:t>Δεν παρουσιάζει χρήσιμα στατιστικά δεδομένα.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×"/>
            </a:pPr>
            <a:r>
              <a:rPr lang="el-GR"/>
              <a:t>Δεν υπάρχει σε μορφή app για το κινητό.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37"/>
          <p:cNvSpPr txBox="1"/>
          <p:nvPr>
            <p:ph idx="6" type="subTitle"/>
          </p:nvPr>
        </p:nvSpPr>
        <p:spPr>
          <a:xfrm>
            <a:off x="3095675" y="4053325"/>
            <a:ext cx="39915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Έλεγχος νόμιμου παρκαρίσματος</a:t>
            </a:r>
            <a:endParaRPr/>
          </a:p>
        </p:txBody>
      </p:sp>
      <p:sp>
        <p:nvSpPr>
          <p:cNvPr id="925" name="Google Shape;925;p37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Επιπρόσθετες Λειτουργίες</a:t>
            </a:r>
            <a:endParaRPr/>
          </a:p>
        </p:txBody>
      </p:sp>
      <p:sp>
        <p:nvSpPr>
          <p:cNvPr id="926" name="Google Shape;926;p37"/>
          <p:cNvSpPr txBox="1"/>
          <p:nvPr>
            <p:ph idx="1" type="subTitle"/>
          </p:nvPr>
        </p:nvSpPr>
        <p:spPr>
          <a:xfrm>
            <a:off x="3095673" y="2331867"/>
            <a:ext cx="3797700" cy="1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Καθοδήγηση των οδηγών σε ελεύθερη θέση.</a:t>
            </a:r>
            <a:endParaRPr/>
          </a:p>
        </p:txBody>
      </p:sp>
      <p:sp>
        <p:nvSpPr>
          <p:cNvPr id="927" name="Google Shape;927;p37"/>
          <p:cNvSpPr txBox="1"/>
          <p:nvPr>
            <p:ph idx="2" type="subTitle"/>
          </p:nvPr>
        </p:nvSpPr>
        <p:spPr>
          <a:xfrm>
            <a:off x="7486541" y="2331867"/>
            <a:ext cx="3797700" cy="1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Δυνατότητα φιλτραρίσματος θέσεων με βάση απόσταση από προορισμό, σκιά κλπ.</a:t>
            </a:r>
            <a:endParaRPr/>
          </a:p>
        </p:txBody>
      </p:sp>
      <p:sp>
        <p:nvSpPr>
          <p:cNvPr id="928" name="Google Shape;928;p37"/>
          <p:cNvSpPr txBox="1"/>
          <p:nvPr>
            <p:ph idx="3" type="subTitle"/>
          </p:nvPr>
        </p:nvSpPr>
        <p:spPr>
          <a:xfrm>
            <a:off x="3095672" y="4545967"/>
            <a:ext cx="3797700" cy="1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Δυνατότητα στις αρχές να ελέγχουν την σωστή συμπεριφορά των οδηγών. Χρήση θέσεων αναπήρων μόνο από ΑΜΕΑ, εντοπισμός διπλοπαρκαρίσματος.</a:t>
            </a:r>
            <a:endParaRPr/>
          </a:p>
        </p:txBody>
      </p:sp>
      <p:sp>
        <p:nvSpPr>
          <p:cNvPr id="929" name="Google Shape;929;p37"/>
          <p:cNvSpPr txBox="1"/>
          <p:nvPr>
            <p:ph idx="4" type="subTitle"/>
          </p:nvPr>
        </p:nvSpPr>
        <p:spPr>
          <a:xfrm>
            <a:off x="7486541" y="4545967"/>
            <a:ext cx="3797700" cy="1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Εκτίμηση χρόνου αναμονής μέχρι να ελευθερωθεί μία θέση παρκαρίσματος στην περιοχή αναζήτησης.</a:t>
            </a:r>
            <a:endParaRPr/>
          </a:p>
        </p:txBody>
      </p:sp>
      <p:sp>
        <p:nvSpPr>
          <p:cNvPr id="930" name="Google Shape;930;p37"/>
          <p:cNvSpPr txBox="1"/>
          <p:nvPr>
            <p:ph idx="5" type="subTitle"/>
          </p:nvPr>
        </p:nvSpPr>
        <p:spPr>
          <a:xfrm>
            <a:off x="3095672" y="1839133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Καθοδήγηση</a:t>
            </a:r>
            <a:endParaRPr/>
          </a:p>
        </p:txBody>
      </p:sp>
      <p:sp>
        <p:nvSpPr>
          <p:cNvPr id="931" name="Google Shape;931;p37"/>
          <p:cNvSpPr txBox="1"/>
          <p:nvPr>
            <p:ph idx="7" type="subTitle"/>
          </p:nvPr>
        </p:nvSpPr>
        <p:spPr>
          <a:xfrm>
            <a:off x="7486505" y="1839133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Έξυπνα φίλτρα</a:t>
            </a:r>
            <a:endParaRPr/>
          </a:p>
        </p:txBody>
      </p:sp>
      <p:sp>
        <p:nvSpPr>
          <p:cNvPr id="932" name="Google Shape;932;p37"/>
          <p:cNvSpPr txBox="1"/>
          <p:nvPr>
            <p:ph idx="8" type="subTitle"/>
          </p:nvPr>
        </p:nvSpPr>
        <p:spPr>
          <a:xfrm>
            <a:off x="7486505" y="4053333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Average wait time estimation</a:t>
            </a:r>
            <a:endParaRPr/>
          </a:p>
        </p:txBody>
      </p:sp>
      <p:grpSp>
        <p:nvGrpSpPr>
          <p:cNvPr id="933" name="Google Shape;933;p37"/>
          <p:cNvGrpSpPr/>
          <p:nvPr/>
        </p:nvGrpSpPr>
        <p:grpSpPr>
          <a:xfrm>
            <a:off x="341405" y="1737551"/>
            <a:ext cx="2617755" cy="3520341"/>
            <a:chOff x="1539175" y="2330700"/>
            <a:chExt cx="810350" cy="1017675"/>
          </a:xfrm>
        </p:grpSpPr>
        <p:sp>
          <p:nvSpPr>
            <p:cNvPr id="934" name="Google Shape;934;p37"/>
            <p:cNvSpPr/>
            <p:nvPr/>
          </p:nvSpPr>
          <p:spPr>
            <a:xfrm>
              <a:off x="1898400" y="2363625"/>
              <a:ext cx="2825" cy="37825"/>
            </a:xfrm>
            <a:custGeom>
              <a:rect b="b" l="l" r="r" t="t"/>
              <a:pathLst>
                <a:path extrusionOk="0" h="1513" w="113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529"/>
                  </a:lnTo>
                  <a:cubicBezTo>
                    <a:pt x="1" y="557"/>
                    <a:pt x="29" y="585"/>
                    <a:pt x="57" y="585"/>
                  </a:cubicBezTo>
                  <a:cubicBezTo>
                    <a:pt x="94" y="585"/>
                    <a:pt x="112" y="557"/>
                    <a:pt x="112" y="529"/>
                  </a:cubicBezTo>
                  <a:lnTo>
                    <a:pt x="112" y="65"/>
                  </a:lnTo>
                  <a:cubicBezTo>
                    <a:pt x="112" y="28"/>
                    <a:pt x="94" y="0"/>
                    <a:pt x="57" y="0"/>
                  </a:cubicBezTo>
                  <a:close/>
                  <a:moveTo>
                    <a:pt x="57" y="928"/>
                  </a:moveTo>
                  <a:cubicBezTo>
                    <a:pt x="29" y="928"/>
                    <a:pt x="1" y="956"/>
                    <a:pt x="1" y="993"/>
                  </a:cubicBezTo>
                  <a:lnTo>
                    <a:pt x="1" y="1457"/>
                  </a:lnTo>
                  <a:cubicBezTo>
                    <a:pt x="1" y="1485"/>
                    <a:pt x="29" y="1512"/>
                    <a:pt x="57" y="1512"/>
                  </a:cubicBezTo>
                  <a:cubicBezTo>
                    <a:pt x="94" y="1512"/>
                    <a:pt x="112" y="1485"/>
                    <a:pt x="112" y="1457"/>
                  </a:cubicBezTo>
                  <a:lnTo>
                    <a:pt x="112" y="993"/>
                  </a:lnTo>
                  <a:cubicBezTo>
                    <a:pt x="112" y="956"/>
                    <a:pt x="94" y="928"/>
                    <a:pt x="57" y="9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2199675" y="2704075"/>
              <a:ext cx="82350" cy="174425"/>
            </a:xfrm>
            <a:custGeom>
              <a:rect b="b" l="l" r="r" t="t"/>
              <a:pathLst>
                <a:path extrusionOk="0" h="6977" w="3294">
                  <a:moveTo>
                    <a:pt x="1670" y="1"/>
                  </a:moveTo>
                  <a:cubicBezTo>
                    <a:pt x="1642" y="1"/>
                    <a:pt x="1614" y="19"/>
                    <a:pt x="1614" y="56"/>
                  </a:cubicBezTo>
                  <a:cubicBezTo>
                    <a:pt x="1614" y="84"/>
                    <a:pt x="1642" y="112"/>
                    <a:pt x="1670" y="112"/>
                  </a:cubicBezTo>
                  <a:lnTo>
                    <a:pt x="2134" y="112"/>
                  </a:lnTo>
                  <a:cubicBezTo>
                    <a:pt x="2171" y="112"/>
                    <a:pt x="2190" y="84"/>
                    <a:pt x="2190" y="56"/>
                  </a:cubicBezTo>
                  <a:cubicBezTo>
                    <a:pt x="2190" y="19"/>
                    <a:pt x="2171" y="1"/>
                    <a:pt x="2134" y="1"/>
                  </a:cubicBezTo>
                  <a:close/>
                  <a:moveTo>
                    <a:pt x="2598" y="1"/>
                  </a:moveTo>
                  <a:cubicBezTo>
                    <a:pt x="2570" y="1"/>
                    <a:pt x="2542" y="19"/>
                    <a:pt x="2542" y="56"/>
                  </a:cubicBezTo>
                  <a:cubicBezTo>
                    <a:pt x="2542" y="84"/>
                    <a:pt x="2570" y="112"/>
                    <a:pt x="2598" y="112"/>
                  </a:cubicBezTo>
                  <a:lnTo>
                    <a:pt x="3062" y="112"/>
                  </a:lnTo>
                  <a:cubicBezTo>
                    <a:pt x="3099" y="112"/>
                    <a:pt x="3117" y="84"/>
                    <a:pt x="3117" y="56"/>
                  </a:cubicBezTo>
                  <a:cubicBezTo>
                    <a:pt x="3117" y="19"/>
                    <a:pt x="3099" y="1"/>
                    <a:pt x="3062" y="1"/>
                  </a:cubicBezTo>
                  <a:close/>
                  <a:moveTo>
                    <a:pt x="3229" y="288"/>
                  </a:moveTo>
                  <a:cubicBezTo>
                    <a:pt x="3201" y="288"/>
                    <a:pt x="3173" y="316"/>
                    <a:pt x="3173" y="353"/>
                  </a:cubicBezTo>
                  <a:lnTo>
                    <a:pt x="3173" y="817"/>
                  </a:lnTo>
                  <a:cubicBezTo>
                    <a:pt x="3173" y="845"/>
                    <a:pt x="3201" y="873"/>
                    <a:pt x="3229" y="873"/>
                  </a:cubicBezTo>
                  <a:cubicBezTo>
                    <a:pt x="3266" y="873"/>
                    <a:pt x="3294" y="845"/>
                    <a:pt x="3294" y="817"/>
                  </a:cubicBezTo>
                  <a:lnTo>
                    <a:pt x="3294" y="353"/>
                  </a:lnTo>
                  <a:cubicBezTo>
                    <a:pt x="3294" y="316"/>
                    <a:pt x="3266" y="288"/>
                    <a:pt x="3229" y="288"/>
                  </a:cubicBezTo>
                  <a:close/>
                  <a:moveTo>
                    <a:pt x="3229" y="1216"/>
                  </a:moveTo>
                  <a:cubicBezTo>
                    <a:pt x="3201" y="1216"/>
                    <a:pt x="3173" y="1244"/>
                    <a:pt x="3173" y="1281"/>
                  </a:cubicBezTo>
                  <a:lnTo>
                    <a:pt x="3173" y="1745"/>
                  </a:lnTo>
                  <a:cubicBezTo>
                    <a:pt x="3173" y="1772"/>
                    <a:pt x="3201" y="1800"/>
                    <a:pt x="3229" y="1800"/>
                  </a:cubicBezTo>
                  <a:cubicBezTo>
                    <a:pt x="3266" y="1800"/>
                    <a:pt x="3294" y="1772"/>
                    <a:pt x="3294" y="1745"/>
                  </a:cubicBezTo>
                  <a:lnTo>
                    <a:pt x="3294" y="1281"/>
                  </a:lnTo>
                  <a:cubicBezTo>
                    <a:pt x="3294" y="1244"/>
                    <a:pt x="3266" y="1216"/>
                    <a:pt x="3229" y="1216"/>
                  </a:cubicBezTo>
                  <a:close/>
                  <a:moveTo>
                    <a:pt x="3229" y="2143"/>
                  </a:moveTo>
                  <a:cubicBezTo>
                    <a:pt x="3201" y="2143"/>
                    <a:pt x="3173" y="2171"/>
                    <a:pt x="3173" y="2208"/>
                  </a:cubicBezTo>
                  <a:lnTo>
                    <a:pt x="3173" y="2672"/>
                  </a:lnTo>
                  <a:cubicBezTo>
                    <a:pt x="3173" y="2700"/>
                    <a:pt x="3201" y="2728"/>
                    <a:pt x="3229" y="2728"/>
                  </a:cubicBezTo>
                  <a:cubicBezTo>
                    <a:pt x="3266" y="2728"/>
                    <a:pt x="3294" y="2700"/>
                    <a:pt x="3294" y="2672"/>
                  </a:cubicBezTo>
                  <a:lnTo>
                    <a:pt x="3294" y="2208"/>
                  </a:lnTo>
                  <a:cubicBezTo>
                    <a:pt x="3294" y="2171"/>
                    <a:pt x="3266" y="2143"/>
                    <a:pt x="3229" y="2143"/>
                  </a:cubicBezTo>
                  <a:close/>
                  <a:moveTo>
                    <a:pt x="3229" y="3071"/>
                  </a:moveTo>
                  <a:cubicBezTo>
                    <a:pt x="3201" y="3071"/>
                    <a:pt x="3173" y="3099"/>
                    <a:pt x="3173" y="3136"/>
                  </a:cubicBezTo>
                  <a:lnTo>
                    <a:pt x="3173" y="3600"/>
                  </a:lnTo>
                  <a:cubicBezTo>
                    <a:pt x="3173" y="3628"/>
                    <a:pt x="3201" y="3656"/>
                    <a:pt x="3229" y="3656"/>
                  </a:cubicBezTo>
                  <a:cubicBezTo>
                    <a:pt x="3266" y="3656"/>
                    <a:pt x="3294" y="3628"/>
                    <a:pt x="3294" y="3600"/>
                  </a:cubicBezTo>
                  <a:lnTo>
                    <a:pt x="3294" y="3136"/>
                  </a:lnTo>
                  <a:cubicBezTo>
                    <a:pt x="3294" y="3099"/>
                    <a:pt x="3266" y="3071"/>
                    <a:pt x="3229" y="3071"/>
                  </a:cubicBezTo>
                  <a:close/>
                  <a:moveTo>
                    <a:pt x="3229" y="3999"/>
                  </a:moveTo>
                  <a:cubicBezTo>
                    <a:pt x="3201" y="3999"/>
                    <a:pt x="3173" y="4027"/>
                    <a:pt x="3173" y="4064"/>
                  </a:cubicBezTo>
                  <a:lnTo>
                    <a:pt x="3173" y="4528"/>
                  </a:lnTo>
                  <a:cubicBezTo>
                    <a:pt x="3173" y="4555"/>
                    <a:pt x="3201" y="4583"/>
                    <a:pt x="3229" y="4583"/>
                  </a:cubicBezTo>
                  <a:cubicBezTo>
                    <a:pt x="3266" y="4583"/>
                    <a:pt x="3294" y="4555"/>
                    <a:pt x="3294" y="4528"/>
                  </a:cubicBezTo>
                  <a:lnTo>
                    <a:pt x="3294" y="4064"/>
                  </a:lnTo>
                  <a:cubicBezTo>
                    <a:pt x="3294" y="4027"/>
                    <a:pt x="3266" y="3999"/>
                    <a:pt x="3229" y="3999"/>
                  </a:cubicBezTo>
                  <a:close/>
                  <a:moveTo>
                    <a:pt x="269" y="5214"/>
                  </a:moveTo>
                  <a:cubicBezTo>
                    <a:pt x="241" y="5214"/>
                    <a:pt x="214" y="5242"/>
                    <a:pt x="214" y="5279"/>
                  </a:cubicBezTo>
                  <a:cubicBezTo>
                    <a:pt x="214" y="5307"/>
                    <a:pt x="241" y="5335"/>
                    <a:pt x="269" y="5335"/>
                  </a:cubicBezTo>
                  <a:lnTo>
                    <a:pt x="733" y="5335"/>
                  </a:lnTo>
                  <a:cubicBezTo>
                    <a:pt x="770" y="5335"/>
                    <a:pt x="789" y="5307"/>
                    <a:pt x="789" y="5279"/>
                  </a:cubicBezTo>
                  <a:cubicBezTo>
                    <a:pt x="789" y="5242"/>
                    <a:pt x="770" y="5214"/>
                    <a:pt x="733" y="5214"/>
                  </a:cubicBezTo>
                  <a:close/>
                  <a:moveTo>
                    <a:pt x="1197" y="5214"/>
                  </a:moveTo>
                  <a:cubicBezTo>
                    <a:pt x="1169" y="5214"/>
                    <a:pt x="1141" y="5242"/>
                    <a:pt x="1141" y="5279"/>
                  </a:cubicBezTo>
                  <a:cubicBezTo>
                    <a:pt x="1141" y="5307"/>
                    <a:pt x="1169" y="5335"/>
                    <a:pt x="1197" y="5335"/>
                  </a:cubicBezTo>
                  <a:lnTo>
                    <a:pt x="1661" y="5335"/>
                  </a:lnTo>
                  <a:cubicBezTo>
                    <a:pt x="1698" y="5335"/>
                    <a:pt x="1716" y="5307"/>
                    <a:pt x="1716" y="5279"/>
                  </a:cubicBezTo>
                  <a:cubicBezTo>
                    <a:pt x="1716" y="5242"/>
                    <a:pt x="1698" y="5214"/>
                    <a:pt x="1661" y="5214"/>
                  </a:cubicBezTo>
                  <a:close/>
                  <a:moveTo>
                    <a:pt x="2125" y="5214"/>
                  </a:moveTo>
                  <a:cubicBezTo>
                    <a:pt x="2097" y="5214"/>
                    <a:pt x="2069" y="5242"/>
                    <a:pt x="2069" y="5279"/>
                  </a:cubicBezTo>
                  <a:cubicBezTo>
                    <a:pt x="2069" y="5307"/>
                    <a:pt x="2097" y="5335"/>
                    <a:pt x="2125" y="5335"/>
                  </a:cubicBezTo>
                  <a:lnTo>
                    <a:pt x="2588" y="5335"/>
                  </a:lnTo>
                  <a:cubicBezTo>
                    <a:pt x="2626" y="5335"/>
                    <a:pt x="2644" y="5307"/>
                    <a:pt x="2644" y="5279"/>
                  </a:cubicBezTo>
                  <a:cubicBezTo>
                    <a:pt x="2644" y="5242"/>
                    <a:pt x="2626" y="5214"/>
                    <a:pt x="2588" y="5214"/>
                  </a:cubicBezTo>
                  <a:close/>
                  <a:moveTo>
                    <a:pt x="3229" y="4936"/>
                  </a:moveTo>
                  <a:cubicBezTo>
                    <a:pt x="3201" y="4936"/>
                    <a:pt x="3173" y="4954"/>
                    <a:pt x="3173" y="4991"/>
                  </a:cubicBezTo>
                  <a:lnTo>
                    <a:pt x="3173" y="5214"/>
                  </a:lnTo>
                  <a:lnTo>
                    <a:pt x="3052" y="5214"/>
                  </a:lnTo>
                  <a:cubicBezTo>
                    <a:pt x="3024" y="5214"/>
                    <a:pt x="2997" y="5242"/>
                    <a:pt x="2997" y="5279"/>
                  </a:cubicBezTo>
                  <a:cubicBezTo>
                    <a:pt x="2997" y="5307"/>
                    <a:pt x="3024" y="5335"/>
                    <a:pt x="3052" y="5335"/>
                  </a:cubicBezTo>
                  <a:lnTo>
                    <a:pt x="3229" y="5335"/>
                  </a:lnTo>
                  <a:cubicBezTo>
                    <a:pt x="3266" y="5335"/>
                    <a:pt x="3294" y="5307"/>
                    <a:pt x="3294" y="5279"/>
                  </a:cubicBezTo>
                  <a:lnTo>
                    <a:pt x="3294" y="4991"/>
                  </a:lnTo>
                  <a:cubicBezTo>
                    <a:pt x="3294" y="4954"/>
                    <a:pt x="3266" y="4936"/>
                    <a:pt x="3229" y="4936"/>
                  </a:cubicBezTo>
                  <a:close/>
                  <a:moveTo>
                    <a:pt x="56" y="5464"/>
                  </a:moveTo>
                  <a:cubicBezTo>
                    <a:pt x="28" y="5464"/>
                    <a:pt x="0" y="5492"/>
                    <a:pt x="0" y="5520"/>
                  </a:cubicBezTo>
                  <a:lnTo>
                    <a:pt x="0" y="5993"/>
                  </a:lnTo>
                  <a:cubicBezTo>
                    <a:pt x="0" y="6021"/>
                    <a:pt x="28" y="6049"/>
                    <a:pt x="56" y="6049"/>
                  </a:cubicBezTo>
                  <a:cubicBezTo>
                    <a:pt x="93" y="6049"/>
                    <a:pt x="112" y="6021"/>
                    <a:pt x="112" y="5993"/>
                  </a:cubicBezTo>
                  <a:lnTo>
                    <a:pt x="112" y="5520"/>
                  </a:lnTo>
                  <a:cubicBezTo>
                    <a:pt x="112" y="5492"/>
                    <a:pt x="93" y="5464"/>
                    <a:pt x="56" y="5464"/>
                  </a:cubicBezTo>
                  <a:close/>
                  <a:moveTo>
                    <a:pt x="56" y="6392"/>
                  </a:moveTo>
                  <a:cubicBezTo>
                    <a:pt x="28" y="6392"/>
                    <a:pt x="0" y="6420"/>
                    <a:pt x="0" y="6457"/>
                  </a:cubicBezTo>
                  <a:lnTo>
                    <a:pt x="0" y="6921"/>
                  </a:lnTo>
                  <a:cubicBezTo>
                    <a:pt x="0" y="6949"/>
                    <a:pt x="28" y="6977"/>
                    <a:pt x="56" y="6977"/>
                  </a:cubicBezTo>
                  <a:cubicBezTo>
                    <a:pt x="93" y="6977"/>
                    <a:pt x="112" y="6949"/>
                    <a:pt x="112" y="6921"/>
                  </a:cubicBezTo>
                  <a:lnTo>
                    <a:pt x="112" y="6457"/>
                  </a:lnTo>
                  <a:cubicBezTo>
                    <a:pt x="112" y="6420"/>
                    <a:pt x="93" y="6392"/>
                    <a:pt x="56" y="63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2221250" y="2699900"/>
              <a:ext cx="76775" cy="195775"/>
            </a:xfrm>
            <a:custGeom>
              <a:rect b="b" l="l" r="r" t="t"/>
              <a:pathLst>
                <a:path extrusionOk="0" h="7831" w="3071">
                  <a:moveTo>
                    <a:pt x="3015" y="1"/>
                  </a:moveTo>
                  <a:cubicBezTo>
                    <a:pt x="2987" y="1"/>
                    <a:pt x="2959" y="28"/>
                    <a:pt x="2959" y="56"/>
                  </a:cubicBezTo>
                  <a:lnTo>
                    <a:pt x="2959" y="520"/>
                  </a:lnTo>
                  <a:cubicBezTo>
                    <a:pt x="2959" y="557"/>
                    <a:pt x="2987" y="585"/>
                    <a:pt x="3015" y="585"/>
                  </a:cubicBezTo>
                  <a:cubicBezTo>
                    <a:pt x="3043" y="585"/>
                    <a:pt x="3071" y="557"/>
                    <a:pt x="3071" y="520"/>
                  </a:cubicBezTo>
                  <a:lnTo>
                    <a:pt x="3071" y="56"/>
                  </a:lnTo>
                  <a:cubicBezTo>
                    <a:pt x="3071" y="28"/>
                    <a:pt x="3052" y="1"/>
                    <a:pt x="3015" y="1"/>
                  </a:cubicBezTo>
                  <a:close/>
                  <a:moveTo>
                    <a:pt x="3015" y="928"/>
                  </a:moveTo>
                  <a:cubicBezTo>
                    <a:pt x="2987" y="928"/>
                    <a:pt x="2959" y="956"/>
                    <a:pt x="2959" y="984"/>
                  </a:cubicBezTo>
                  <a:lnTo>
                    <a:pt x="2959" y="1448"/>
                  </a:lnTo>
                  <a:cubicBezTo>
                    <a:pt x="2959" y="1485"/>
                    <a:pt x="2987" y="1513"/>
                    <a:pt x="3015" y="1513"/>
                  </a:cubicBezTo>
                  <a:cubicBezTo>
                    <a:pt x="3043" y="1513"/>
                    <a:pt x="3071" y="1485"/>
                    <a:pt x="3071" y="1448"/>
                  </a:cubicBezTo>
                  <a:lnTo>
                    <a:pt x="3071" y="984"/>
                  </a:lnTo>
                  <a:cubicBezTo>
                    <a:pt x="3071" y="956"/>
                    <a:pt x="3052" y="928"/>
                    <a:pt x="3015" y="928"/>
                  </a:cubicBezTo>
                  <a:close/>
                  <a:moveTo>
                    <a:pt x="3015" y="1856"/>
                  </a:moveTo>
                  <a:cubicBezTo>
                    <a:pt x="2987" y="1856"/>
                    <a:pt x="2959" y="1884"/>
                    <a:pt x="2959" y="1912"/>
                  </a:cubicBezTo>
                  <a:lnTo>
                    <a:pt x="2959" y="2375"/>
                  </a:lnTo>
                  <a:cubicBezTo>
                    <a:pt x="2959" y="2412"/>
                    <a:pt x="2987" y="2440"/>
                    <a:pt x="3015" y="2440"/>
                  </a:cubicBezTo>
                  <a:cubicBezTo>
                    <a:pt x="3043" y="2440"/>
                    <a:pt x="3071" y="2412"/>
                    <a:pt x="3071" y="2375"/>
                  </a:cubicBezTo>
                  <a:lnTo>
                    <a:pt x="3071" y="1912"/>
                  </a:lnTo>
                  <a:cubicBezTo>
                    <a:pt x="3071" y="1884"/>
                    <a:pt x="3052" y="1856"/>
                    <a:pt x="3015" y="1856"/>
                  </a:cubicBezTo>
                  <a:close/>
                  <a:moveTo>
                    <a:pt x="3015" y="2784"/>
                  </a:moveTo>
                  <a:cubicBezTo>
                    <a:pt x="2987" y="2784"/>
                    <a:pt x="2959" y="2811"/>
                    <a:pt x="2959" y="2839"/>
                  </a:cubicBezTo>
                  <a:lnTo>
                    <a:pt x="2959" y="3303"/>
                  </a:lnTo>
                  <a:cubicBezTo>
                    <a:pt x="2959" y="3340"/>
                    <a:pt x="2987" y="3368"/>
                    <a:pt x="3015" y="3368"/>
                  </a:cubicBezTo>
                  <a:cubicBezTo>
                    <a:pt x="3043" y="3368"/>
                    <a:pt x="3071" y="3340"/>
                    <a:pt x="3071" y="3303"/>
                  </a:cubicBezTo>
                  <a:lnTo>
                    <a:pt x="3071" y="2839"/>
                  </a:lnTo>
                  <a:cubicBezTo>
                    <a:pt x="3071" y="2811"/>
                    <a:pt x="3052" y="2784"/>
                    <a:pt x="3015" y="2784"/>
                  </a:cubicBezTo>
                  <a:close/>
                  <a:moveTo>
                    <a:pt x="3015" y="3711"/>
                  </a:moveTo>
                  <a:cubicBezTo>
                    <a:pt x="2987" y="3711"/>
                    <a:pt x="2959" y="3739"/>
                    <a:pt x="2959" y="3767"/>
                  </a:cubicBezTo>
                  <a:lnTo>
                    <a:pt x="2959" y="4231"/>
                  </a:lnTo>
                  <a:cubicBezTo>
                    <a:pt x="2959" y="4268"/>
                    <a:pt x="2987" y="4296"/>
                    <a:pt x="3015" y="4296"/>
                  </a:cubicBezTo>
                  <a:cubicBezTo>
                    <a:pt x="3043" y="4296"/>
                    <a:pt x="3071" y="4268"/>
                    <a:pt x="3071" y="4231"/>
                  </a:cubicBezTo>
                  <a:lnTo>
                    <a:pt x="3071" y="3767"/>
                  </a:lnTo>
                  <a:cubicBezTo>
                    <a:pt x="3071" y="3739"/>
                    <a:pt x="3052" y="3711"/>
                    <a:pt x="3015" y="3711"/>
                  </a:cubicBezTo>
                  <a:close/>
                  <a:moveTo>
                    <a:pt x="3015" y="4639"/>
                  </a:moveTo>
                  <a:cubicBezTo>
                    <a:pt x="2987" y="4639"/>
                    <a:pt x="2959" y="4667"/>
                    <a:pt x="2959" y="4695"/>
                  </a:cubicBezTo>
                  <a:lnTo>
                    <a:pt x="2959" y="5158"/>
                  </a:lnTo>
                  <a:cubicBezTo>
                    <a:pt x="2959" y="5195"/>
                    <a:pt x="2987" y="5223"/>
                    <a:pt x="3015" y="5223"/>
                  </a:cubicBezTo>
                  <a:cubicBezTo>
                    <a:pt x="3043" y="5223"/>
                    <a:pt x="3071" y="5195"/>
                    <a:pt x="3071" y="5158"/>
                  </a:cubicBezTo>
                  <a:lnTo>
                    <a:pt x="3071" y="4695"/>
                  </a:lnTo>
                  <a:cubicBezTo>
                    <a:pt x="3071" y="4667"/>
                    <a:pt x="3052" y="4639"/>
                    <a:pt x="3015" y="4639"/>
                  </a:cubicBezTo>
                  <a:close/>
                  <a:moveTo>
                    <a:pt x="3015" y="5567"/>
                  </a:moveTo>
                  <a:cubicBezTo>
                    <a:pt x="2987" y="5567"/>
                    <a:pt x="2959" y="5594"/>
                    <a:pt x="2959" y="5622"/>
                  </a:cubicBezTo>
                  <a:lnTo>
                    <a:pt x="2959" y="6095"/>
                  </a:lnTo>
                  <a:cubicBezTo>
                    <a:pt x="2959" y="6123"/>
                    <a:pt x="2987" y="6151"/>
                    <a:pt x="3015" y="6151"/>
                  </a:cubicBezTo>
                  <a:cubicBezTo>
                    <a:pt x="3043" y="6151"/>
                    <a:pt x="3071" y="6123"/>
                    <a:pt x="3071" y="6095"/>
                  </a:cubicBezTo>
                  <a:lnTo>
                    <a:pt x="3071" y="5622"/>
                  </a:lnTo>
                  <a:cubicBezTo>
                    <a:pt x="3071" y="5594"/>
                    <a:pt x="3052" y="5567"/>
                    <a:pt x="3015" y="5567"/>
                  </a:cubicBezTo>
                  <a:close/>
                  <a:moveTo>
                    <a:pt x="390" y="6188"/>
                  </a:moveTo>
                  <a:cubicBezTo>
                    <a:pt x="353" y="6188"/>
                    <a:pt x="334" y="6216"/>
                    <a:pt x="334" y="6253"/>
                  </a:cubicBezTo>
                  <a:cubicBezTo>
                    <a:pt x="334" y="6281"/>
                    <a:pt x="353" y="6309"/>
                    <a:pt x="390" y="6309"/>
                  </a:cubicBezTo>
                  <a:lnTo>
                    <a:pt x="853" y="6309"/>
                  </a:lnTo>
                  <a:cubicBezTo>
                    <a:pt x="881" y="6309"/>
                    <a:pt x="909" y="6281"/>
                    <a:pt x="909" y="6253"/>
                  </a:cubicBezTo>
                  <a:cubicBezTo>
                    <a:pt x="909" y="6216"/>
                    <a:pt x="881" y="6188"/>
                    <a:pt x="853" y="6188"/>
                  </a:cubicBezTo>
                  <a:close/>
                  <a:moveTo>
                    <a:pt x="1317" y="6188"/>
                  </a:moveTo>
                  <a:cubicBezTo>
                    <a:pt x="1280" y="6188"/>
                    <a:pt x="1262" y="6216"/>
                    <a:pt x="1262" y="6253"/>
                  </a:cubicBezTo>
                  <a:cubicBezTo>
                    <a:pt x="1262" y="6281"/>
                    <a:pt x="1280" y="6309"/>
                    <a:pt x="1317" y="6309"/>
                  </a:cubicBezTo>
                  <a:lnTo>
                    <a:pt x="1781" y="6309"/>
                  </a:lnTo>
                  <a:cubicBezTo>
                    <a:pt x="1809" y="6309"/>
                    <a:pt x="1837" y="6281"/>
                    <a:pt x="1837" y="6253"/>
                  </a:cubicBezTo>
                  <a:cubicBezTo>
                    <a:pt x="1837" y="6216"/>
                    <a:pt x="1809" y="6188"/>
                    <a:pt x="1781" y="6188"/>
                  </a:cubicBezTo>
                  <a:close/>
                  <a:moveTo>
                    <a:pt x="2245" y="6188"/>
                  </a:moveTo>
                  <a:cubicBezTo>
                    <a:pt x="2208" y="6188"/>
                    <a:pt x="2189" y="6216"/>
                    <a:pt x="2189" y="6253"/>
                  </a:cubicBezTo>
                  <a:cubicBezTo>
                    <a:pt x="2189" y="6281"/>
                    <a:pt x="2208" y="6309"/>
                    <a:pt x="2245" y="6309"/>
                  </a:cubicBezTo>
                  <a:lnTo>
                    <a:pt x="2709" y="6309"/>
                  </a:lnTo>
                  <a:cubicBezTo>
                    <a:pt x="2737" y="6309"/>
                    <a:pt x="2764" y="6281"/>
                    <a:pt x="2764" y="6253"/>
                  </a:cubicBezTo>
                  <a:cubicBezTo>
                    <a:pt x="2764" y="6216"/>
                    <a:pt x="2737" y="6188"/>
                    <a:pt x="2709" y="6188"/>
                  </a:cubicBezTo>
                  <a:close/>
                  <a:moveTo>
                    <a:pt x="56" y="6318"/>
                  </a:moveTo>
                  <a:cubicBezTo>
                    <a:pt x="28" y="6318"/>
                    <a:pt x="0" y="6346"/>
                    <a:pt x="0" y="6383"/>
                  </a:cubicBezTo>
                  <a:lnTo>
                    <a:pt x="0" y="6847"/>
                  </a:lnTo>
                  <a:cubicBezTo>
                    <a:pt x="0" y="6875"/>
                    <a:pt x="28" y="6902"/>
                    <a:pt x="56" y="6902"/>
                  </a:cubicBezTo>
                  <a:cubicBezTo>
                    <a:pt x="84" y="6902"/>
                    <a:pt x="111" y="6875"/>
                    <a:pt x="111" y="6847"/>
                  </a:cubicBezTo>
                  <a:lnTo>
                    <a:pt x="111" y="6383"/>
                  </a:lnTo>
                  <a:cubicBezTo>
                    <a:pt x="111" y="6346"/>
                    <a:pt x="84" y="6318"/>
                    <a:pt x="56" y="6318"/>
                  </a:cubicBezTo>
                  <a:close/>
                  <a:moveTo>
                    <a:pt x="56" y="7246"/>
                  </a:moveTo>
                  <a:cubicBezTo>
                    <a:pt x="28" y="7246"/>
                    <a:pt x="0" y="7273"/>
                    <a:pt x="0" y="7311"/>
                  </a:cubicBezTo>
                  <a:lnTo>
                    <a:pt x="0" y="7774"/>
                  </a:lnTo>
                  <a:cubicBezTo>
                    <a:pt x="0" y="7802"/>
                    <a:pt x="28" y="7830"/>
                    <a:pt x="56" y="7830"/>
                  </a:cubicBezTo>
                  <a:cubicBezTo>
                    <a:pt x="84" y="7830"/>
                    <a:pt x="111" y="7802"/>
                    <a:pt x="111" y="7774"/>
                  </a:cubicBezTo>
                  <a:lnTo>
                    <a:pt x="111" y="7311"/>
                  </a:lnTo>
                  <a:cubicBezTo>
                    <a:pt x="111" y="7273"/>
                    <a:pt x="84" y="7246"/>
                    <a:pt x="56" y="72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2079525" y="2330700"/>
              <a:ext cx="30425" cy="30175"/>
            </a:xfrm>
            <a:custGeom>
              <a:rect b="b" l="l" r="r" t="t"/>
              <a:pathLst>
                <a:path extrusionOk="0" h="1207" w="1217">
                  <a:moveTo>
                    <a:pt x="613" y="176"/>
                  </a:moveTo>
                  <a:lnTo>
                    <a:pt x="752" y="436"/>
                  </a:lnTo>
                  <a:cubicBezTo>
                    <a:pt x="752" y="445"/>
                    <a:pt x="762" y="455"/>
                    <a:pt x="771" y="464"/>
                  </a:cubicBezTo>
                  <a:lnTo>
                    <a:pt x="1031" y="603"/>
                  </a:lnTo>
                  <a:lnTo>
                    <a:pt x="771" y="742"/>
                  </a:lnTo>
                  <a:cubicBezTo>
                    <a:pt x="762" y="752"/>
                    <a:pt x="752" y="761"/>
                    <a:pt x="752" y="770"/>
                  </a:cubicBezTo>
                  <a:lnTo>
                    <a:pt x="604" y="1030"/>
                  </a:lnTo>
                  <a:lnTo>
                    <a:pt x="465" y="770"/>
                  </a:lnTo>
                  <a:cubicBezTo>
                    <a:pt x="465" y="761"/>
                    <a:pt x="456" y="752"/>
                    <a:pt x="446" y="742"/>
                  </a:cubicBezTo>
                  <a:lnTo>
                    <a:pt x="186" y="603"/>
                  </a:lnTo>
                  <a:lnTo>
                    <a:pt x="446" y="464"/>
                  </a:lnTo>
                  <a:cubicBezTo>
                    <a:pt x="456" y="455"/>
                    <a:pt x="465" y="445"/>
                    <a:pt x="465" y="436"/>
                  </a:cubicBezTo>
                  <a:lnTo>
                    <a:pt x="613" y="176"/>
                  </a:lnTo>
                  <a:close/>
                  <a:moveTo>
                    <a:pt x="613" y="0"/>
                  </a:moveTo>
                  <a:cubicBezTo>
                    <a:pt x="585" y="0"/>
                    <a:pt x="567" y="9"/>
                    <a:pt x="558" y="28"/>
                  </a:cubicBezTo>
                  <a:lnTo>
                    <a:pt x="372" y="362"/>
                  </a:lnTo>
                  <a:lnTo>
                    <a:pt x="38" y="547"/>
                  </a:lnTo>
                  <a:cubicBezTo>
                    <a:pt x="20" y="557"/>
                    <a:pt x="1" y="585"/>
                    <a:pt x="1" y="603"/>
                  </a:cubicBezTo>
                  <a:cubicBezTo>
                    <a:pt x="1" y="622"/>
                    <a:pt x="20" y="640"/>
                    <a:pt x="38" y="649"/>
                  </a:cubicBezTo>
                  <a:lnTo>
                    <a:pt x="372" y="835"/>
                  </a:lnTo>
                  <a:lnTo>
                    <a:pt x="558" y="1178"/>
                  </a:lnTo>
                  <a:cubicBezTo>
                    <a:pt x="567" y="1197"/>
                    <a:pt x="585" y="1206"/>
                    <a:pt x="604" y="1206"/>
                  </a:cubicBezTo>
                  <a:cubicBezTo>
                    <a:pt x="632" y="1206"/>
                    <a:pt x="650" y="1197"/>
                    <a:pt x="660" y="1178"/>
                  </a:cubicBezTo>
                  <a:lnTo>
                    <a:pt x="845" y="835"/>
                  </a:lnTo>
                  <a:lnTo>
                    <a:pt x="1179" y="659"/>
                  </a:lnTo>
                  <a:cubicBezTo>
                    <a:pt x="1198" y="640"/>
                    <a:pt x="1216" y="622"/>
                    <a:pt x="1216" y="603"/>
                  </a:cubicBezTo>
                  <a:cubicBezTo>
                    <a:pt x="1216" y="585"/>
                    <a:pt x="1198" y="566"/>
                    <a:pt x="1179" y="557"/>
                  </a:cubicBezTo>
                  <a:lnTo>
                    <a:pt x="845" y="371"/>
                  </a:lnTo>
                  <a:lnTo>
                    <a:pt x="660" y="28"/>
                  </a:lnTo>
                  <a:cubicBezTo>
                    <a:pt x="650" y="9"/>
                    <a:pt x="632" y="0"/>
                    <a:pt x="6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2275275" y="3037350"/>
              <a:ext cx="44550" cy="44775"/>
            </a:xfrm>
            <a:custGeom>
              <a:rect b="b" l="l" r="r" t="t"/>
              <a:pathLst>
                <a:path extrusionOk="0" h="1791" w="1782">
                  <a:moveTo>
                    <a:pt x="891" y="176"/>
                  </a:moveTo>
                  <a:lnTo>
                    <a:pt x="1142" y="631"/>
                  </a:lnTo>
                  <a:cubicBezTo>
                    <a:pt x="1142" y="640"/>
                    <a:pt x="1151" y="640"/>
                    <a:pt x="1160" y="649"/>
                  </a:cubicBezTo>
                  <a:lnTo>
                    <a:pt x="1605" y="900"/>
                  </a:lnTo>
                  <a:lnTo>
                    <a:pt x="1160" y="1141"/>
                  </a:lnTo>
                  <a:cubicBezTo>
                    <a:pt x="1151" y="1141"/>
                    <a:pt x="1142" y="1150"/>
                    <a:pt x="1142" y="1160"/>
                  </a:cubicBezTo>
                  <a:lnTo>
                    <a:pt x="891" y="1605"/>
                  </a:lnTo>
                  <a:lnTo>
                    <a:pt x="650" y="1160"/>
                  </a:lnTo>
                  <a:cubicBezTo>
                    <a:pt x="641" y="1150"/>
                    <a:pt x="631" y="1141"/>
                    <a:pt x="622" y="1141"/>
                  </a:cubicBezTo>
                  <a:lnTo>
                    <a:pt x="177" y="891"/>
                  </a:lnTo>
                  <a:lnTo>
                    <a:pt x="622" y="649"/>
                  </a:lnTo>
                  <a:cubicBezTo>
                    <a:pt x="641" y="640"/>
                    <a:pt x="641" y="631"/>
                    <a:pt x="650" y="622"/>
                  </a:cubicBezTo>
                  <a:lnTo>
                    <a:pt x="891" y="176"/>
                  </a:lnTo>
                  <a:close/>
                  <a:moveTo>
                    <a:pt x="891" y="0"/>
                  </a:moveTo>
                  <a:cubicBezTo>
                    <a:pt x="872" y="0"/>
                    <a:pt x="854" y="9"/>
                    <a:pt x="845" y="28"/>
                  </a:cubicBezTo>
                  <a:lnTo>
                    <a:pt x="557" y="557"/>
                  </a:lnTo>
                  <a:lnTo>
                    <a:pt x="28" y="844"/>
                  </a:lnTo>
                  <a:cubicBezTo>
                    <a:pt x="10" y="853"/>
                    <a:pt x="0" y="872"/>
                    <a:pt x="0" y="891"/>
                  </a:cubicBezTo>
                  <a:cubicBezTo>
                    <a:pt x="0" y="909"/>
                    <a:pt x="10" y="937"/>
                    <a:pt x="28" y="946"/>
                  </a:cubicBezTo>
                  <a:lnTo>
                    <a:pt x="557" y="1234"/>
                  </a:lnTo>
                  <a:lnTo>
                    <a:pt x="835" y="1753"/>
                  </a:lnTo>
                  <a:cubicBezTo>
                    <a:pt x="854" y="1772"/>
                    <a:pt x="872" y="1790"/>
                    <a:pt x="891" y="1790"/>
                  </a:cubicBezTo>
                  <a:cubicBezTo>
                    <a:pt x="910" y="1790"/>
                    <a:pt x="928" y="1772"/>
                    <a:pt x="937" y="1753"/>
                  </a:cubicBezTo>
                  <a:lnTo>
                    <a:pt x="1234" y="1234"/>
                  </a:lnTo>
                  <a:lnTo>
                    <a:pt x="1754" y="946"/>
                  </a:lnTo>
                  <a:cubicBezTo>
                    <a:pt x="1772" y="937"/>
                    <a:pt x="1782" y="918"/>
                    <a:pt x="1782" y="900"/>
                  </a:cubicBezTo>
                  <a:cubicBezTo>
                    <a:pt x="1782" y="872"/>
                    <a:pt x="1772" y="853"/>
                    <a:pt x="1754" y="844"/>
                  </a:cubicBezTo>
                  <a:lnTo>
                    <a:pt x="1234" y="557"/>
                  </a:lnTo>
                  <a:lnTo>
                    <a:pt x="947" y="28"/>
                  </a:lnTo>
                  <a:cubicBezTo>
                    <a:pt x="937" y="9"/>
                    <a:pt x="919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2281075" y="2533150"/>
              <a:ext cx="3025" cy="16500"/>
            </a:xfrm>
            <a:custGeom>
              <a:rect b="b" l="l" r="r" t="t"/>
              <a:pathLst>
                <a:path extrusionOk="0" h="660" w="121">
                  <a:moveTo>
                    <a:pt x="65" y="1"/>
                  </a:moveTo>
                  <a:cubicBezTo>
                    <a:pt x="28" y="1"/>
                    <a:pt x="0" y="28"/>
                    <a:pt x="0" y="66"/>
                  </a:cubicBezTo>
                  <a:lnTo>
                    <a:pt x="0" y="604"/>
                  </a:lnTo>
                  <a:cubicBezTo>
                    <a:pt x="0" y="641"/>
                    <a:pt x="28" y="659"/>
                    <a:pt x="65" y="659"/>
                  </a:cubicBezTo>
                  <a:cubicBezTo>
                    <a:pt x="93" y="659"/>
                    <a:pt x="121" y="631"/>
                    <a:pt x="121" y="604"/>
                  </a:cubicBezTo>
                  <a:lnTo>
                    <a:pt x="121" y="66"/>
                  </a:lnTo>
                  <a:cubicBezTo>
                    <a:pt x="121" y="28"/>
                    <a:pt x="9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2281075" y="2567950"/>
              <a:ext cx="3025" cy="16475"/>
            </a:xfrm>
            <a:custGeom>
              <a:rect b="b" l="l" r="r" t="t"/>
              <a:pathLst>
                <a:path extrusionOk="0" h="659" w="12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603"/>
                  </a:lnTo>
                  <a:cubicBezTo>
                    <a:pt x="0" y="640"/>
                    <a:pt x="28" y="659"/>
                    <a:pt x="65" y="659"/>
                  </a:cubicBezTo>
                  <a:cubicBezTo>
                    <a:pt x="93" y="659"/>
                    <a:pt x="121" y="631"/>
                    <a:pt x="121" y="603"/>
                  </a:cubicBezTo>
                  <a:lnTo>
                    <a:pt x="121" y="65"/>
                  </a:lnTo>
                  <a:cubicBezTo>
                    <a:pt x="121" y="28"/>
                    <a:pt x="9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2291750" y="2557500"/>
              <a:ext cx="16475" cy="2800"/>
            </a:xfrm>
            <a:custGeom>
              <a:rect b="b" l="l" r="r" t="t"/>
              <a:pathLst>
                <a:path extrusionOk="0" h="112" w="659">
                  <a:moveTo>
                    <a:pt x="65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65" y="112"/>
                  </a:cubicBezTo>
                  <a:lnTo>
                    <a:pt x="603" y="112"/>
                  </a:lnTo>
                  <a:cubicBezTo>
                    <a:pt x="631" y="112"/>
                    <a:pt x="659" y="84"/>
                    <a:pt x="659" y="56"/>
                  </a:cubicBezTo>
                  <a:cubicBezTo>
                    <a:pt x="659" y="19"/>
                    <a:pt x="631" y="1"/>
                    <a:pt x="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2256950" y="2557500"/>
              <a:ext cx="16500" cy="2800"/>
            </a:xfrm>
            <a:custGeom>
              <a:rect b="b" l="l" r="r" t="t"/>
              <a:pathLst>
                <a:path extrusionOk="0" h="112" w="660">
                  <a:moveTo>
                    <a:pt x="66" y="1"/>
                  </a:moveTo>
                  <a:cubicBezTo>
                    <a:pt x="28" y="1"/>
                    <a:pt x="1" y="19"/>
                    <a:pt x="1" y="56"/>
                  </a:cubicBezTo>
                  <a:cubicBezTo>
                    <a:pt x="1" y="84"/>
                    <a:pt x="28" y="112"/>
                    <a:pt x="66" y="112"/>
                  </a:cubicBezTo>
                  <a:lnTo>
                    <a:pt x="604" y="112"/>
                  </a:lnTo>
                  <a:cubicBezTo>
                    <a:pt x="631" y="112"/>
                    <a:pt x="659" y="84"/>
                    <a:pt x="659" y="56"/>
                  </a:cubicBezTo>
                  <a:cubicBezTo>
                    <a:pt x="659" y="19"/>
                    <a:pt x="631" y="1"/>
                    <a:pt x="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2265525" y="2566325"/>
              <a:ext cx="9550" cy="9525"/>
            </a:xfrm>
            <a:custGeom>
              <a:rect b="b" l="l" r="r" t="t"/>
              <a:pathLst>
                <a:path extrusionOk="0" h="381" w="382">
                  <a:moveTo>
                    <a:pt x="1" y="381"/>
                  </a:moveTo>
                  <a:lnTo>
                    <a:pt x="38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2263900" y="2564875"/>
              <a:ext cx="12800" cy="12600"/>
            </a:xfrm>
            <a:custGeom>
              <a:rect b="b" l="l" r="r" t="t"/>
              <a:pathLst>
                <a:path extrusionOk="0" h="504" w="512">
                  <a:moveTo>
                    <a:pt x="447" y="0"/>
                  </a:moveTo>
                  <a:cubicBezTo>
                    <a:pt x="432" y="0"/>
                    <a:pt x="418" y="7"/>
                    <a:pt x="409" y="21"/>
                  </a:cubicBezTo>
                  <a:lnTo>
                    <a:pt x="29" y="401"/>
                  </a:lnTo>
                  <a:cubicBezTo>
                    <a:pt x="1" y="420"/>
                    <a:pt x="1" y="457"/>
                    <a:pt x="29" y="485"/>
                  </a:cubicBezTo>
                  <a:cubicBezTo>
                    <a:pt x="38" y="494"/>
                    <a:pt x="47" y="503"/>
                    <a:pt x="66" y="503"/>
                  </a:cubicBezTo>
                  <a:cubicBezTo>
                    <a:pt x="84" y="503"/>
                    <a:pt x="94" y="494"/>
                    <a:pt x="112" y="485"/>
                  </a:cubicBezTo>
                  <a:lnTo>
                    <a:pt x="493" y="105"/>
                  </a:lnTo>
                  <a:cubicBezTo>
                    <a:pt x="511" y="77"/>
                    <a:pt x="511" y="40"/>
                    <a:pt x="493" y="21"/>
                  </a:cubicBezTo>
                  <a:cubicBezTo>
                    <a:pt x="479" y="7"/>
                    <a:pt x="462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2290125" y="2541725"/>
              <a:ext cx="9525" cy="9550"/>
            </a:xfrm>
            <a:custGeom>
              <a:rect b="b" l="l" r="r" t="t"/>
              <a:pathLst>
                <a:path extrusionOk="0" h="382" w="381">
                  <a:moveTo>
                    <a:pt x="0" y="381"/>
                  </a:moveTo>
                  <a:lnTo>
                    <a:pt x="38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2288500" y="2540275"/>
              <a:ext cx="12775" cy="12625"/>
            </a:xfrm>
            <a:custGeom>
              <a:rect b="b" l="l" r="r" t="t"/>
              <a:pathLst>
                <a:path extrusionOk="0" h="505" w="511">
                  <a:moveTo>
                    <a:pt x="447" y="1"/>
                  </a:moveTo>
                  <a:cubicBezTo>
                    <a:pt x="432" y="1"/>
                    <a:pt x="418" y="8"/>
                    <a:pt x="408" y="22"/>
                  </a:cubicBezTo>
                  <a:lnTo>
                    <a:pt x="28" y="402"/>
                  </a:lnTo>
                  <a:cubicBezTo>
                    <a:pt x="0" y="421"/>
                    <a:pt x="0" y="458"/>
                    <a:pt x="28" y="486"/>
                  </a:cubicBezTo>
                  <a:cubicBezTo>
                    <a:pt x="37" y="495"/>
                    <a:pt x="47" y="504"/>
                    <a:pt x="65" y="504"/>
                  </a:cubicBezTo>
                  <a:cubicBezTo>
                    <a:pt x="84" y="504"/>
                    <a:pt x="93" y="495"/>
                    <a:pt x="112" y="486"/>
                  </a:cubicBezTo>
                  <a:lnTo>
                    <a:pt x="492" y="96"/>
                  </a:lnTo>
                  <a:cubicBezTo>
                    <a:pt x="510" y="77"/>
                    <a:pt x="510" y="40"/>
                    <a:pt x="492" y="22"/>
                  </a:cubicBezTo>
                  <a:cubicBezTo>
                    <a:pt x="478" y="8"/>
                    <a:pt x="462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2265525" y="2541725"/>
              <a:ext cx="9550" cy="9550"/>
            </a:xfrm>
            <a:custGeom>
              <a:rect b="b" l="l" r="r" t="t"/>
              <a:pathLst>
                <a:path extrusionOk="0" h="382" w="382">
                  <a:moveTo>
                    <a:pt x="1" y="1"/>
                  </a:moveTo>
                  <a:lnTo>
                    <a:pt x="381" y="38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2263900" y="2540275"/>
              <a:ext cx="12800" cy="12625"/>
            </a:xfrm>
            <a:custGeom>
              <a:rect b="b" l="l" r="r" t="t"/>
              <a:pathLst>
                <a:path extrusionOk="0" h="505" w="512">
                  <a:moveTo>
                    <a:pt x="67" y="1"/>
                  </a:moveTo>
                  <a:cubicBezTo>
                    <a:pt x="52" y="1"/>
                    <a:pt x="38" y="8"/>
                    <a:pt x="29" y="22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409" y="486"/>
                  </a:lnTo>
                  <a:cubicBezTo>
                    <a:pt x="418" y="495"/>
                    <a:pt x="437" y="504"/>
                    <a:pt x="446" y="504"/>
                  </a:cubicBezTo>
                  <a:cubicBezTo>
                    <a:pt x="465" y="504"/>
                    <a:pt x="483" y="495"/>
                    <a:pt x="493" y="486"/>
                  </a:cubicBezTo>
                  <a:cubicBezTo>
                    <a:pt x="511" y="458"/>
                    <a:pt x="511" y="421"/>
                    <a:pt x="493" y="402"/>
                  </a:cubicBezTo>
                  <a:lnTo>
                    <a:pt x="112" y="22"/>
                  </a:lnTo>
                  <a:cubicBezTo>
                    <a:pt x="98" y="8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2290125" y="2566325"/>
              <a:ext cx="9525" cy="9525"/>
            </a:xfrm>
            <a:custGeom>
              <a:rect b="b" l="l" r="r" t="t"/>
              <a:pathLst>
                <a:path extrusionOk="0" h="381" w="381">
                  <a:moveTo>
                    <a:pt x="0" y="0"/>
                  </a:moveTo>
                  <a:lnTo>
                    <a:pt x="381" y="38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7"/>
            <p:cNvSpPr/>
            <p:nvPr/>
          </p:nvSpPr>
          <p:spPr>
            <a:xfrm>
              <a:off x="2288500" y="2564875"/>
              <a:ext cx="12775" cy="12600"/>
            </a:xfrm>
            <a:custGeom>
              <a:rect b="b" l="l" r="r" t="t"/>
              <a:pathLst>
                <a:path extrusionOk="0" h="504" w="511">
                  <a:moveTo>
                    <a:pt x="66" y="0"/>
                  </a:moveTo>
                  <a:cubicBezTo>
                    <a:pt x="51" y="0"/>
                    <a:pt x="37" y="7"/>
                    <a:pt x="28" y="21"/>
                  </a:cubicBezTo>
                  <a:cubicBezTo>
                    <a:pt x="0" y="40"/>
                    <a:pt x="0" y="77"/>
                    <a:pt x="28" y="105"/>
                  </a:cubicBezTo>
                  <a:lnTo>
                    <a:pt x="408" y="485"/>
                  </a:lnTo>
                  <a:cubicBezTo>
                    <a:pt x="418" y="494"/>
                    <a:pt x="436" y="503"/>
                    <a:pt x="446" y="503"/>
                  </a:cubicBezTo>
                  <a:cubicBezTo>
                    <a:pt x="464" y="503"/>
                    <a:pt x="483" y="494"/>
                    <a:pt x="492" y="485"/>
                  </a:cubicBezTo>
                  <a:cubicBezTo>
                    <a:pt x="510" y="457"/>
                    <a:pt x="510" y="420"/>
                    <a:pt x="492" y="401"/>
                  </a:cubicBezTo>
                  <a:lnTo>
                    <a:pt x="112" y="21"/>
                  </a:lnTo>
                  <a:cubicBezTo>
                    <a:pt x="98" y="7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7"/>
            <p:cNvSpPr/>
            <p:nvPr/>
          </p:nvSpPr>
          <p:spPr>
            <a:xfrm>
              <a:off x="2241175" y="2381700"/>
              <a:ext cx="19525" cy="19525"/>
            </a:xfrm>
            <a:custGeom>
              <a:rect b="b" l="l" r="r" t="t"/>
              <a:pathLst>
                <a:path extrusionOk="0" h="781" w="781">
                  <a:moveTo>
                    <a:pt x="390" y="112"/>
                  </a:moveTo>
                  <a:cubicBezTo>
                    <a:pt x="539" y="112"/>
                    <a:pt x="659" y="233"/>
                    <a:pt x="659" y="391"/>
                  </a:cubicBezTo>
                  <a:cubicBezTo>
                    <a:pt x="659" y="539"/>
                    <a:pt x="539" y="660"/>
                    <a:pt x="390" y="660"/>
                  </a:cubicBezTo>
                  <a:cubicBezTo>
                    <a:pt x="233" y="660"/>
                    <a:pt x="112" y="539"/>
                    <a:pt x="112" y="391"/>
                  </a:cubicBezTo>
                  <a:cubicBezTo>
                    <a:pt x="112" y="233"/>
                    <a:pt x="242" y="112"/>
                    <a:pt x="390" y="112"/>
                  </a:cubicBezTo>
                  <a:close/>
                  <a:moveTo>
                    <a:pt x="390" y="1"/>
                  </a:moveTo>
                  <a:cubicBezTo>
                    <a:pt x="177" y="1"/>
                    <a:pt x="1" y="177"/>
                    <a:pt x="1" y="391"/>
                  </a:cubicBezTo>
                  <a:cubicBezTo>
                    <a:pt x="1" y="604"/>
                    <a:pt x="177" y="780"/>
                    <a:pt x="390" y="780"/>
                  </a:cubicBezTo>
                  <a:cubicBezTo>
                    <a:pt x="604" y="780"/>
                    <a:pt x="780" y="604"/>
                    <a:pt x="780" y="391"/>
                  </a:cubicBezTo>
                  <a:cubicBezTo>
                    <a:pt x="780" y="177"/>
                    <a:pt x="604" y="1"/>
                    <a:pt x="3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2330000" y="2906075"/>
              <a:ext cx="19525" cy="19500"/>
            </a:xfrm>
            <a:custGeom>
              <a:rect b="b" l="l" r="r" t="t"/>
              <a:pathLst>
                <a:path extrusionOk="0" h="780" w="781">
                  <a:moveTo>
                    <a:pt x="390" y="112"/>
                  </a:moveTo>
                  <a:cubicBezTo>
                    <a:pt x="539" y="112"/>
                    <a:pt x="659" y="232"/>
                    <a:pt x="659" y="390"/>
                  </a:cubicBezTo>
                  <a:cubicBezTo>
                    <a:pt x="659" y="539"/>
                    <a:pt x="539" y="659"/>
                    <a:pt x="390" y="659"/>
                  </a:cubicBezTo>
                  <a:cubicBezTo>
                    <a:pt x="233" y="659"/>
                    <a:pt x="112" y="539"/>
                    <a:pt x="112" y="390"/>
                  </a:cubicBezTo>
                  <a:cubicBezTo>
                    <a:pt x="112" y="232"/>
                    <a:pt x="233" y="112"/>
                    <a:pt x="390" y="112"/>
                  </a:cubicBezTo>
                  <a:close/>
                  <a:moveTo>
                    <a:pt x="390" y="0"/>
                  </a:moveTo>
                  <a:cubicBezTo>
                    <a:pt x="168" y="0"/>
                    <a:pt x="1" y="167"/>
                    <a:pt x="1" y="390"/>
                  </a:cubicBezTo>
                  <a:cubicBezTo>
                    <a:pt x="1" y="603"/>
                    <a:pt x="168" y="780"/>
                    <a:pt x="390" y="780"/>
                  </a:cubicBezTo>
                  <a:cubicBezTo>
                    <a:pt x="604" y="780"/>
                    <a:pt x="780" y="603"/>
                    <a:pt x="780" y="390"/>
                  </a:cubicBezTo>
                  <a:cubicBezTo>
                    <a:pt x="780" y="167"/>
                    <a:pt x="604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>
              <a:off x="2228425" y="3186000"/>
              <a:ext cx="12550" cy="12775"/>
            </a:xfrm>
            <a:custGeom>
              <a:rect b="b" l="l" r="r" t="t"/>
              <a:pathLst>
                <a:path extrusionOk="0" h="511" w="502">
                  <a:moveTo>
                    <a:pt x="251" y="121"/>
                  </a:moveTo>
                  <a:cubicBezTo>
                    <a:pt x="325" y="121"/>
                    <a:pt x="390" y="177"/>
                    <a:pt x="390" y="251"/>
                  </a:cubicBezTo>
                  <a:cubicBezTo>
                    <a:pt x="390" y="325"/>
                    <a:pt x="325" y="390"/>
                    <a:pt x="251" y="390"/>
                  </a:cubicBezTo>
                  <a:cubicBezTo>
                    <a:pt x="177" y="390"/>
                    <a:pt x="121" y="334"/>
                    <a:pt x="121" y="251"/>
                  </a:cubicBezTo>
                  <a:cubicBezTo>
                    <a:pt x="121" y="177"/>
                    <a:pt x="177" y="121"/>
                    <a:pt x="251" y="121"/>
                  </a:cubicBezTo>
                  <a:close/>
                  <a:moveTo>
                    <a:pt x="251" y="0"/>
                  </a:moveTo>
                  <a:cubicBezTo>
                    <a:pt x="112" y="0"/>
                    <a:pt x="1" y="112"/>
                    <a:pt x="1" y="251"/>
                  </a:cubicBezTo>
                  <a:cubicBezTo>
                    <a:pt x="1" y="390"/>
                    <a:pt x="112" y="511"/>
                    <a:pt x="251" y="511"/>
                  </a:cubicBezTo>
                  <a:cubicBezTo>
                    <a:pt x="390" y="511"/>
                    <a:pt x="502" y="390"/>
                    <a:pt x="502" y="251"/>
                  </a:cubicBezTo>
                  <a:cubicBezTo>
                    <a:pt x="502" y="112"/>
                    <a:pt x="390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>
              <a:off x="1942250" y="2555875"/>
              <a:ext cx="313575" cy="313575"/>
            </a:xfrm>
            <a:custGeom>
              <a:rect b="b" l="l" r="r" t="t"/>
              <a:pathLst>
                <a:path extrusionOk="0" h="12543" w="12543">
                  <a:moveTo>
                    <a:pt x="12496" y="5196"/>
                  </a:moveTo>
                  <a:lnTo>
                    <a:pt x="11995" y="3582"/>
                  </a:lnTo>
                  <a:cubicBezTo>
                    <a:pt x="11949" y="3452"/>
                    <a:pt x="11809" y="3377"/>
                    <a:pt x="11680" y="3424"/>
                  </a:cubicBezTo>
                  <a:lnTo>
                    <a:pt x="10641" y="3748"/>
                  </a:lnTo>
                  <a:cubicBezTo>
                    <a:pt x="10529" y="3786"/>
                    <a:pt x="10418" y="3739"/>
                    <a:pt x="10353" y="3646"/>
                  </a:cubicBezTo>
                  <a:cubicBezTo>
                    <a:pt x="10130" y="3294"/>
                    <a:pt x="9861" y="2988"/>
                    <a:pt x="9564" y="2710"/>
                  </a:cubicBezTo>
                  <a:cubicBezTo>
                    <a:pt x="9481" y="2635"/>
                    <a:pt x="9462" y="2505"/>
                    <a:pt x="9518" y="2413"/>
                  </a:cubicBezTo>
                  <a:lnTo>
                    <a:pt x="10019" y="1439"/>
                  </a:lnTo>
                  <a:cubicBezTo>
                    <a:pt x="10084" y="1318"/>
                    <a:pt x="10028" y="1170"/>
                    <a:pt x="9908" y="1105"/>
                  </a:cubicBezTo>
                  <a:lnTo>
                    <a:pt x="8414" y="325"/>
                  </a:lnTo>
                  <a:cubicBezTo>
                    <a:pt x="8284" y="260"/>
                    <a:pt x="8136" y="307"/>
                    <a:pt x="8071" y="437"/>
                  </a:cubicBezTo>
                  <a:lnTo>
                    <a:pt x="7570" y="1402"/>
                  </a:lnTo>
                  <a:cubicBezTo>
                    <a:pt x="7524" y="1504"/>
                    <a:pt x="7412" y="1550"/>
                    <a:pt x="7301" y="1531"/>
                  </a:cubicBezTo>
                  <a:cubicBezTo>
                    <a:pt x="6902" y="1448"/>
                    <a:pt x="6494" y="1411"/>
                    <a:pt x="6076" y="1420"/>
                  </a:cubicBezTo>
                  <a:cubicBezTo>
                    <a:pt x="5965" y="1429"/>
                    <a:pt x="5863" y="1355"/>
                    <a:pt x="5835" y="1253"/>
                  </a:cubicBezTo>
                  <a:lnTo>
                    <a:pt x="5501" y="214"/>
                  </a:lnTo>
                  <a:cubicBezTo>
                    <a:pt x="5464" y="75"/>
                    <a:pt x="5325" y="1"/>
                    <a:pt x="5186" y="47"/>
                  </a:cubicBezTo>
                  <a:lnTo>
                    <a:pt x="3581" y="557"/>
                  </a:lnTo>
                  <a:cubicBezTo>
                    <a:pt x="3451" y="594"/>
                    <a:pt x="3377" y="734"/>
                    <a:pt x="3414" y="873"/>
                  </a:cubicBezTo>
                  <a:lnTo>
                    <a:pt x="3748" y="1912"/>
                  </a:lnTo>
                  <a:cubicBezTo>
                    <a:pt x="3776" y="2014"/>
                    <a:pt x="3739" y="2134"/>
                    <a:pt x="3646" y="2190"/>
                  </a:cubicBezTo>
                  <a:cubicBezTo>
                    <a:pt x="3293" y="2422"/>
                    <a:pt x="2978" y="2682"/>
                    <a:pt x="2700" y="2979"/>
                  </a:cubicBezTo>
                  <a:cubicBezTo>
                    <a:pt x="2625" y="3062"/>
                    <a:pt x="2505" y="3081"/>
                    <a:pt x="2403" y="3034"/>
                  </a:cubicBezTo>
                  <a:lnTo>
                    <a:pt x="1438" y="2533"/>
                  </a:lnTo>
                  <a:cubicBezTo>
                    <a:pt x="1317" y="2468"/>
                    <a:pt x="1169" y="2515"/>
                    <a:pt x="1104" y="2635"/>
                  </a:cubicBezTo>
                  <a:lnTo>
                    <a:pt x="325" y="4138"/>
                  </a:lnTo>
                  <a:cubicBezTo>
                    <a:pt x="260" y="4259"/>
                    <a:pt x="306" y="4407"/>
                    <a:pt x="427" y="4472"/>
                  </a:cubicBezTo>
                  <a:lnTo>
                    <a:pt x="1401" y="4973"/>
                  </a:lnTo>
                  <a:cubicBezTo>
                    <a:pt x="1494" y="5029"/>
                    <a:pt x="1549" y="5140"/>
                    <a:pt x="1531" y="5251"/>
                  </a:cubicBezTo>
                  <a:cubicBezTo>
                    <a:pt x="1438" y="5641"/>
                    <a:pt x="1401" y="6058"/>
                    <a:pt x="1419" y="6467"/>
                  </a:cubicBezTo>
                  <a:cubicBezTo>
                    <a:pt x="1429" y="6578"/>
                    <a:pt x="1355" y="6680"/>
                    <a:pt x="1243" y="6717"/>
                  </a:cubicBezTo>
                  <a:lnTo>
                    <a:pt x="204" y="7042"/>
                  </a:lnTo>
                  <a:cubicBezTo>
                    <a:pt x="74" y="7088"/>
                    <a:pt x="0" y="7227"/>
                    <a:pt x="47" y="7357"/>
                  </a:cubicBezTo>
                  <a:lnTo>
                    <a:pt x="557" y="8971"/>
                  </a:lnTo>
                  <a:cubicBezTo>
                    <a:pt x="594" y="9101"/>
                    <a:pt x="733" y="9175"/>
                    <a:pt x="863" y="9129"/>
                  </a:cubicBezTo>
                  <a:lnTo>
                    <a:pt x="1902" y="8804"/>
                  </a:lnTo>
                  <a:cubicBezTo>
                    <a:pt x="2013" y="8767"/>
                    <a:pt x="2134" y="8804"/>
                    <a:pt x="2189" y="8906"/>
                  </a:cubicBezTo>
                  <a:cubicBezTo>
                    <a:pt x="2412" y="9250"/>
                    <a:pt x="2681" y="9565"/>
                    <a:pt x="2978" y="9843"/>
                  </a:cubicBezTo>
                  <a:cubicBezTo>
                    <a:pt x="3061" y="9917"/>
                    <a:pt x="3080" y="10038"/>
                    <a:pt x="3034" y="10140"/>
                  </a:cubicBezTo>
                  <a:lnTo>
                    <a:pt x="2523" y="11105"/>
                  </a:lnTo>
                  <a:cubicBezTo>
                    <a:pt x="2468" y="11225"/>
                    <a:pt x="2514" y="11383"/>
                    <a:pt x="2635" y="11448"/>
                  </a:cubicBezTo>
                  <a:lnTo>
                    <a:pt x="4128" y="12227"/>
                  </a:lnTo>
                  <a:cubicBezTo>
                    <a:pt x="4258" y="12283"/>
                    <a:pt x="4407" y="12237"/>
                    <a:pt x="4472" y="12116"/>
                  </a:cubicBezTo>
                  <a:lnTo>
                    <a:pt x="4972" y="11151"/>
                  </a:lnTo>
                  <a:cubicBezTo>
                    <a:pt x="5028" y="11049"/>
                    <a:pt x="5139" y="10994"/>
                    <a:pt x="5241" y="11021"/>
                  </a:cubicBezTo>
                  <a:cubicBezTo>
                    <a:pt x="5640" y="11105"/>
                    <a:pt x="6049" y="11142"/>
                    <a:pt x="6466" y="11123"/>
                  </a:cubicBezTo>
                  <a:cubicBezTo>
                    <a:pt x="6577" y="11123"/>
                    <a:pt x="6679" y="11198"/>
                    <a:pt x="6716" y="11300"/>
                  </a:cubicBezTo>
                  <a:lnTo>
                    <a:pt x="7041" y="12339"/>
                  </a:lnTo>
                  <a:cubicBezTo>
                    <a:pt x="7078" y="12469"/>
                    <a:pt x="7227" y="12543"/>
                    <a:pt x="7357" y="12506"/>
                  </a:cubicBezTo>
                  <a:lnTo>
                    <a:pt x="8961" y="11995"/>
                  </a:lnTo>
                  <a:cubicBezTo>
                    <a:pt x="9101" y="11949"/>
                    <a:pt x="9166" y="11810"/>
                    <a:pt x="9128" y="11680"/>
                  </a:cubicBezTo>
                  <a:lnTo>
                    <a:pt x="8804" y="10641"/>
                  </a:lnTo>
                  <a:cubicBezTo>
                    <a:pt x="8767" y="10539"/>
                    <a:pt x="8804" y="10418"/>
                    <a:pt x="8896" y="10353"/>
                  </a:cubicBezTo>
                  <a:cubicBezTo>
                    <a:pt x="9249" y="10131"/>
                    <a:pt x="9564" y="9871"/>
                    <a:pt x="9843" y="9565"/>
                  </a:cubicBezTo>
                  <a:cubicBezTo>
                    <a:pt x="9917" y="9481"/>
                    <a:pt x="10038" y="9463"/>
                    <a:pt x="10140" y="9519"/>
                  </a:cubicBezTo>
                  <a:lnTo>
                    <a:pt x="11104" y="10020"/>
                  </a:lnTo>
                  <a:cubicBezTo>
                    <a:pt x="11225" y="10084"/>
                    <a:pt x="11373" y="10038"/>
                    <a:pt x="11438" y="9917"/>
                  </a:cubicBezTo>
                  <a:lnTo>
                    <a:pt x="12218" y="8415"/>
                  </a:lnTo>
                  <a:cubicBezTo>
                    <a:pt x="12282" y="8294"/>
                    <a:pt x="12236" y="8136"/>
                    <a:pt x="12116" y="8081"/>
                  </a:cubicBezTo>
                  <a:lnTo>
                    <a:pt x="11141" y="7570"/>
                  </a:lnTo>
                  <a:cubicBezTo>
                    <a:pt x="11049" y="7524"/>
                    <a:pt x="10993" y="7413"/>
                    <a:pt x="11012" y="7301"/>
                  </a:cubicBezTo>
                  <a:cubicBezTo>
                    <a:pt x="11104" y="6903"/>
                    <a:pt x="11141" y="6494"/>
                    <a:pt x="11123" y="6077"/>
                  </a:cubicBezTo>
                  <a:cubicBezTo>
                    <a:pt x="11114" y="5966"/>
                    <a:pt x="11188" y="5873"/>
                    <a:pt x="11299" y="5836"/>
                  </a:cubicBezTo>
                  <a:lnTo>
                    <a:pt x="12338" y="5511"/>
                  </a:lnTo>
                  <a:cubicBezTo>
                    <a:pt x="12468" y="5465"/>
                    <a:pt x="12542" y="5326"/>
                    <a:pt x="12496" y="5196"/>
                  </a:cubicBezTo>
                  <a:close/>
                  <a:moveTo>
                    <a:pt x="7088" y="8869"/>
                  </a:moveTo>
                  <a:cubicBezTo>
                    <a:pt x="5371" y="9361"/>
                    <a:pt x="3637" y="8211"/>
                    <a:pt x="3423" y="6439"/>
                  </a:cubicBezTo>
                  <a:cubicBezTo>
                    <a:pt x="3247" y="5047"/>
                    <a:pt x="4138" y="3711"/>
                    <a:pt x="5483" y="3331"/>
                  </a:cubicBezTo>
                  <a:cubicBezTo>
                    <a:pt x="7199" y="2839"/>
                    <a:pt x="8934" y="3990"/>
                    <a:pt x="9147" y="5752"/>
                  </a:cubicBezTo>
                  <a:cubicBezTo>
                    <a:pt x="9314" y="7144"/>
                    <a:pt x="8433" y="8480"/>
                    <a:pt x="7088" y="88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1942250" y="2548100"/>
              <a:ext cx="313575" cy="312075"/>
            </a:xfrm>
            <a:custGeom>
              <a:rect b="b" l="l" r="r" t="t"/>
              <a:pathLst>
                <a:path extrusionOk="0" h="12483" w="12543">
                  <a:moveTo>
                    <a:pt x="6281" y="3179"/>
                  </a:moveTo>
                  <a:cubicBezTo>
                    <a:pt x="7703" y="3179"/>
                    <a:pt x="8967" y="4225"/>
                    <a:pt x="9147" y="5720"/>
                  </a:cubicBezTo>
                  <a:cubicBezTo>
                    <a:pt x="9314" y="7112"/>
                    <a:pt x="8433" y="8447"/>
                    <a:pt x="7088" y="8837"/>
                  </a:cubicBezTo>
                  <a:cubicBezTo>
                    <a:pt x="6820" y="8912"/>
                    <a:pt x="6552" y="8948"/>
                    <a:pt x="6289" y="8948"/>
                  </a:cubicBezTo>
                  <a:cubicBezTo>
                    <a:pt x="4867" y="8948"/>
                    <a:pt x="3603" y="7902"/>
                    <a:pt x="3423" y="6406"/>
                  </a:cubicBezTo>
                  <a:cubicBezTo>
                    <a:pt x="3247" y="5015"/>
                    <a:pt x="4138" y="3679"/>
                    <a:pt x="5483" y="3290"/>
                  </a:cubicBezTo>
                  <a:cubicBezTo>
                    <a:pt x="5750" y="3214"/>
                    <a:pt x="6019" y="3179"/>
                    <a:pt x="6281" y="3179"/>
                  </a:cubicBezTo>
                  <a:close/>
                  <a:moveTo>
                    <a:pt x="5270" y="1"/>
                  </a:moveTo>
                  <a:cubicBezTo>
                    <a:pt x="5242" y="1"/>
                    <a:pt x="5214" y="5"/>
                    <a:pt x="5186" y="15"/>
                  </a:cubicBezTo>
                  <a:lnTo>
                    <a:pt x="3581" y="525"/>
                  </a:lnTo>
                  <a:cubicBezTo>
                    <a:pt x="3451" y="562"/>
                    <a:pt x="3377" y="701"/>
                    <a:pt x="3414" y="840"/>
                  </a:cubicBezTo>
                  <a:lnTo>
                    <a:pt x="3748" y="1879"/>
                  </a:lnTo>
                  <a:cubicBezTo>
                    <a:pt x="3776" y="1982"/>
                    <a:pt x="3739" y="2102"/>
                    <a:pt x="3646" y="2158"/>
                  </a:cubicBezTo>
                  <a:cubicBezTo>
                    <a:pt x="3293" y="2380"/>
                    <a:pt x="2978" y="2649"/>
                    <a:pt x="2700" y="2946"/>
                  </a:cubicBezTo>
                  <a:cubicBezTo>
                    <a:pt x="2652" y="3000"/>
                    <a:pt x="2585" y="3027"/>
                    <a:pt x="2516" y="3027"/>
                  </a:cubicBezTo>
                  <a:cubicBezTo>
                    <a:pt x="2478" y="3027"/>
                    <a:pt x="2439" y="3019"/>
                    <a:pt x="2403" y="3002"/>
                  </a:cubicBezTo>
                  <a:lnTo>
                    <a:pt x="1438" y="2501"/>
                  </a:lnTo>
                  <a:cubicBezTo>
                    <a:pt x="1401" y="2481"/>
                    <a:pt x="1361" y="2472"/>
                    <a:pt x="1322" y="2472"/>
                  </a:cubicBezTo>
                  <a:cubicBezTo>
                    <a:pt x="1234" y="2472"/>
                    <a:pt x="1149" y="2520"/>
                    <a:pt x="1104" y="2603"/>
                  </a:cubicBezTo>
                  <a:lnTo>
                    <a:pt x="325" y="4106"/>
                  </a:lnTo>
                  <a:cubicBezTo>
                    <a:pt x="260" y="4226"/>
                    <a:pt x="306" y="4375"/>
                    <a:pt x="427" y="4440"/>
                  </a:cubicBezTo>
                  <a:lnTo>
                    <a:pt x="1401" y="4941"/>
                  </a:lnTo>
                  <a:cubicBezTo>
                    <a:pt x="1494" y="4996"/>
                    <a:pt x="1549" y="5108"/>
                    <a:pt x="1531" y="5210"/>
                  </a:cubicBezTo>
                  <a:cubicBezTo>
                    <a:pt x="1438" y="5609"/>
                    <a:pt x="1401" y="6026"/>
                    <a:pt x="1419" y="6434"/>
                  </a:cubicBezTo>
                  <a:cubicBezTo>
                    <a:pt x="1429" y="6546"/>
                    <a:pt x="1355" y="6648"/>
                    <a:pt x="1243" y="6685"/>
                  </a:cubicBezTo>
                  <a:lnTo>
                    <a:pt x="204" y="7009"/>
                  </a:lnTo>
                  <a:cubicBezTo>
                    <a:pt x="74" y="7056"/>
                    <a:pt x="0" y="7195"/>
                    <a:pt x="47" y="7325"/>
                  </a:cubicBezTo>
                  <a:lnTo>
                    <a:pt x="557" y="8930"/>
                  </a:lnTo>
                  <a:cubicBezTo>
                    <a:pt x="587" y="9043"/>
                    <a:pt x="685" y="9107"/>
                    <a:pt x="790" y="9107"/>
                  </a:cubicBezTo>
                  <a:cubicBezTo>
                    <a:pt x="814" y="9107"/>
                    <a:pt x="839" y="9104"/>
                    <a:pt x="863" y="9097"/>
                  </a:cubicBezTo>
                  <a:lnTo>
                    <a:pt x="1902" y="8772"/>
                  </a:lnTo>
                  <a:cubicBezTo>
                    <a:pt x="1931" y="8762"/>
                    <a:pt x="1960" y="8758"/>
                    <a:pt x="1989" y="8758"/>
                  </a:cubicBezTo>
                  <a:cubicBezTo>
                    <a:pt x="2071" y="8758"/>
                    <a:pt x="2148" y="8796"/>
                    <a:pt x="2189" y="8865"/>
                  </a:cubicBezTo>
                  <a:cubicBezTo>
                    <a:pt x="2412" y="9217"/>
                    <a:pt x="2681" y="9533"/>
                    <a:pt x="2978" y="9811"/>
                  </a:cubicBezTo>
                  <a:cubicBezTo>
                    <a:pt x="3061" y="9885"/>
                    <a:pt x="3080" y="10006"/>
                    <a:pt x="3034" y="10108"/>
                  </a:cubicBezTo>
                  <a:lnTo>
                    <a:pt x="2523" y="11073"/>
                  </a:lnTo>
                  <a:cubicBezTo>
                    <a:pt x="2468" y="11193"/>
                    <a:pt x="2514" y="11351"/>
                    <a:pt x="2635" y="11407"/>
                  </a:cubicBezTo>
                  <a:lnTo>
                    <a:pt x="4128" y="12186"/>
                  </a:lnTo>
                  <a:cubicBezTo>
                    <a:pt x="4168" y="12206"/>
                    <a:pt x="4210" y="12215"/>
                    <a:pt x="4250" y="12215"/>
                  </a:cubicBezTo>
                  <a:cubicBezTo>
                    <a:pt x="4342" y="12215"/>
                    <a:pt x="4427" y="12167"/>
                    <a:pt x="4472" y="12084"/>
                  </a:cubicBezTo>
                  <a:lnTo>
                    <a:pt x="4972" y="11119"/>
                  </a:lnTo>
                  <a:cubicBezTo>
                    <a:pt x="5018" y="11035"/>
                    <a:pt x="5103" y="10982"/>
                    <a:pt x="5188" y="10982"/>
                  </a:cubicBezTo>
                  <a:cubicBezTo>
                    <a:pt x="5206" y="10982"/>
                    <a:pt x="5224" y="10984"/>
                    <a:pt x="5241" y="10989"/>
                  </a:cubicBezTo>
                  <a:cubicBezTo>
                    <a:pt x="5573" y="11059"/>
                    <a:pt x="5911" y="11096"/>
                    <a:pt x="6255" y="11096"/>
                  </a:cubicBezTo>
                  <a:cubicBezTo>
                    <a:pt x="6325" y="11096"/>
                    <a:pt x="6395" y="11094"/>
                    <a:pt x="6466" y="11091"/>
                  </a:cubicBezTo>
                  <a:cubicBezTo>
                    <a:pt x="6577" y="11091"/>
                    <a:pt x="6679" y="11156"/>
                    <a:pt x="6716" y="11267"/>
                  </a:cubicBezTo>
                  <a:lnTo>
                    <a:pt x="7041" y="12306"/>
                  </a:lnTo>
                  <a:cubicBezTo>
                    <a:pt x="7072" y="12414"/>
                    <a:pt x="7178" y="12483"/>
                    <a:pt x="7288" y="12483"/>
                  </a:cubicBezTo>
                  <a:cubicBezTo>
                    <a:pt x="7311" y="12483"/>
                    <a:pt x="7334" y="12480"/>
                    <a:pt x="7357" y="12473"/>
                  </a:cubicBezTo>
                  <a:lnTo>
                    <a:pt x="8961" y="11963"/>
                  </a:lnTo>
                  <a:cubicBezTo>
                    <a:pt x="9101" y="11917"/>
                    <a:pt x="9166" y="11778"/>
                    <a:pt x="9128" y="11648"/>
                  </a:cubicBezTo>
                  <a:lnTo>
                    <a:pt x="8804" y="10609"/>
                  </a:lnTo>
                  <a:cubicBezTo>
                    <a:pt x="8767" y="10497"/>
                    <a:pt x="8804" y="10386"/>
                    <a:pt x="8896" y="10321"/>
                  </a:cubicBezTo>
                  <a:cubicBezTo>
                    <a:pt x="9249" y="10099"/>
                    <a:pt x="9564" y="9830"/>
                    <a:pt x="9843" y="9533"/>
                  </a:cubicBezTo>
                  <a:cubicBezTo>
                    <a:pt x="9888" y="9481"/>
                    <a:pt x="9952" y="9455"/>
                    <a:pt x="10017" y="9455"/>
                  </a:cubicBezTo>
                  <a:cubicBezTo>
                    <a:pt x="10058" y="9455"/>
                    <a:pt x="10100" y="9465"/>
                    <a:pt x="10140" y="9486"/>
                  </a:cubicBezTo>
                  <a:lnTo>
                    <a:pt x="11104" y="9987"/>
                  </a:lnTo>
                  <a:cubicBezTo>
                    <a:pt x="11141" y="10007"/>
                    <a:pt x="11180" y="10016"/>
                    <a:pt x="11219" y="10016"/>
                  </a:cubicBezTo>
                  <a:cubicBezTo>
                    <a:pt x="11307" y="10016"/>
                    <a:pt x="11393" y="9966"/>
                    <a:pt x="11438" y="9876"/>
                  </a:cubicBezTo>
                  <a:lnTo>
                    <a:pt x="12218" y="8382"/>
                  </a:lnTo>
                  <a:cubicBezTo>
                    <a:pt x="12282" y="8262"/>
                    <a:pt x="12236" y="8104"/>
                    <a:pt x="12116" y="8039"/>
                  </a:cubicBezTo>
                  <a:lnTo>
                    <a:pt x="11141" y="7538"/>
                  </a:lnTo>
                  <a:cubicBezTo>
                    <a:pt x="11049" y="7492"/>
                    <a:pt x="10993" y="7381"/>
                    <a:pt x="11012" y="7269"/>
                  </a:cubicBezTo>
                  <a:cubicBezTo>
                    <a:pt x="11104" y="6870"/>
                    <a:pt x="11141" y="6462"/>
                    <a:pt x="11123" y="6045"/>
                  </a:cubicBezTo>
                  <a:cubicBezTo>
                    <a:pt x="11114" y="5933"/>
                    <a:pt x="11188" y="5831"/>
                    <a:pt x="11299" y="5804"/>
                  </a:cubicBezTo>
                  <a:lnTo>
                    <a:pt x="12338" y="5470"/>
                  </a:lnTo>
                  <a:cubicBezTo>
                    <a:pt x="12468" y="5432"/>
                    <a:pt x="12542" y="5293"/>
                    <a:pt x="12496" y="5154"/>
                  </a:cubicBezTo>
                  <a:lnTo>
                    <a:pt x="11995" y="3549"/>
                  </a:lnTo>
                  <a:cubicBezTo>
                    <a:pt x="11957" y="3442"/>
                    <a:pt x="11855" y="3373"/>
                    <a:pt x="11748" y="3373"/>
                  </a:cubicBezTo>
                  <a:cubicBezTo>
                    <a:pt x="11725" y="3373"/>
                    <a:pt x="11702" y="3376"/>
                    <a:pt x="11680" y="3382"/>
                  </a:cubicBezTo>
                  <a:lnTo>
                    <a:pt x="10641" y="3716"/>
                  </a:lnTo>
                  <a:cubicBezTo>
                    <a:pt x="10616" y="3722"/>
                    <a:pt x="10592" y="3725"/>
                    <a:pt x="10568" y="3725"/>
                  </a:cubicBezTo>
                  <a:cubicBezTo>
                    <a:pt x="10483" y="3725"/>
                    <a:pt x="10404" y="3687"/>
                    <a:pt x="10353" y="3614"/>
                  </a:cubicBezTo>
                  <a:cubicBezTo>
                    <a:pt x="10130" y="3262"/>
                    <a:pt x="9861" y="2946"/>
                    <a:pt x="9564" y="2677"/>
                  </a:cubicBezTo>
                  <a:cubicBezTo>
                    <a:pt x="9481" y="2594"/>
                    <a:pt x="9462" y="2473"/>
                    <a:pt x="9518" y="2380"/>
                  </a:cubicBezTo>
                  <a:lnTo>
                    <a:pt x="10019" y="1406"/>
                  </a:lnTo>
                  <a:cubicBezTo>
                    <a:pt x="10084" y="1286"/>
                    <a:pt x="10028" y="1137"/>
                    <a:pt x="9908" y="1072"/>
                  </a:cubicBezTo>
                  <a:lnTo>
                    <a:pt x="8414" y="293"/>
                  </a:lnTo>
                  <a:cubicBezTo>
                    <a:pt x="8374" y="273"/>
                    <a:pt x="8333" y="264"/>
                    <a:pt x="8292" y="264"/>
                  </a:cubicBezTo>
                  <a:cubicBezTo>
                    <a:pt x="8201" y="264"/>
                    <a:pt x="8116" y="312"/>
                    <a:pt x="8071" y="395"/>
                  </a:cubicBezTo>
                  <a:lnTo>
                    <a:pt x="7570" y="1369"/>
                  </a:lnTo>
                  <a:cubicBezTo>
                    <a:pt x="7530" y="1450"/>
                    <a:pt x="7440" y="1503"/>
                    <a:pt x="7344" y="1503"/>
                  </a:cubicBezTo>
                  <a:cubicBezTo>
                    <a:pt x="7330" y="1503"/>
                    <a:pt x="7315" y="1502"/>
                    <a:pt x="7301" y="1499"/>
                  </a:cubicBezTo>
                  <a:cubicBezTo>
                    <a:pt x="6950" y="1417"/>
                    <a:pt x="6591" y="1386"/>
                    <a:pt x="6226" y="1386"/>
                  </a:cubicBezTo>
                  <a:cubicBezTo>
                    <a:pt x="6176" y="1386"/>
                    <a:pt x="6126" y="1387"/>
                    <a:pt x="6076" y="1388"/>
                  </a:cubicBezTo>
                  <a:cubicBezTo>
                    <a:pt x="6070" y="1388"/>
                    <a:pt x="6064" y="1389"/>
                    <a:pt x="6058" y="1389"/>
                  </a:cubicBezTo>
                  <a:cubicBezTo>
                    <a:pt x="5954" y="1389"/>
                    <a:pt x="5861" y="1317"/>
                    <a:pt x="5835" y="1212"/>
                  </a:cubicBezTo>
                  <a:lnTo>
                    <a:pt x="5501" y="173"/>
                  </a:lnTo>
                  <a:cubicBezTo>
                    <a:pt x="5472" y="69"/>
                    <a:pt x="5377" y="1"/>
                    <a:pt x="5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1942925" y="2533050"/>
              <a:ext cx="313600" cy="311950"/>
            </a:xfrm>
            <a:custGeom>
              <a:rect b="b" l="l" r="r" t="t"/>
              <a:pathLst>
                <a:path extrusionOk="0" h="12478" w="12544">
                  <a:moveTo>
                    <a:pt x="6287" y="3341"/>
                  </a:moveTo>
                  <a:cubicBezTo>
                    <a:pt x="7702" y="3341"/>
                    <a:pt x="8968" y="4392"/>
                    <a:pt x="9148" y="5877"/>
                  </a:cubicBezTo>
                  <a:cubicBezTo>
                    <a:pt x="9315" y="7268"/>
                    <a:pt x="8433" y="8604"/>
                    <a:pt x="7088" y="8994"/>
                  </a:cubicBezTo>
                  <a:cubicBezTo>
                    <a:pt x="6818" y="9071"/>
                    <a:pt x="6548" y="9108"/>
                    <a:pt x="6283" y="9108"/>
                  </a:cubicBezTo>
                  <a:cubicBezTo>
                    <a:pt x="4864" y="9108"/>
                    <a:pt x="3604" y="8056"/>
                    <a:pt x="3424" y="6563"/>
                  </a:cubicBezTo>
                  <a:cubicBezTo>
                    <a:pt x="3248" y="5172"/>
                    <a:pt x="4138" y="3836"/>
                    <a:pt x="5484" y="3456"/>
                  </a:cubicBezTo>
                  <a:cubicBezTo>
                    <a:pt x="5752" y="3378"/>
                    <a:pt x="6022" y="3341"/>
                    <a:pt x="6287" y="3341"/>
                  </a:cubicBezTo>
                  <a:close/>
                  <a:moveTo>
                    <a:pt x="5271" y="0"/>
                  </a:moveTo>
                  <a:cubicBezTo>
                    <a:pt x="5243" y="0"/>
                    <a:pt x="5215" y="4"/>
                    <a:pt x="5187" y="14"/>
                  </a:cubicBezTo>
                  <a:lnTo>
                    <a:pt x="3582" y="524"/>
                  </a:lnTo>
                  <a:cubicBezTo>
                    <a:pt x="3452" y="561"/>
                    <a:pt x="3378" y="700"/>
                    <a:pt x="3415" y="840"/>
                  </a:cubicBezTo>
                  <a:lnTo>
                    <a:pt x="3749" y="1879"/>
                  </a:lnTo>
                  <a:cubicBezTo>
                    <a:pt x="3777" y="1981"/>
                    <a:pt x="3739" y="2101"/>
                    <a:pt x="3647" y="2157"/>
                  </a:cubicBezTo>
                  <a:cubicBezTo>
                    <a:pt x="3294" y="2379"/>
                    <a:pt x="2979" y="2648"/>
                    <a:pt x="2700" y="2945"/>
                  </a:cubicBezTo>
                  <a:cubicBezTo>
                    <a:pt x="2653" y="2999"/>
                    <a:pt x="2586" y="3026"/>
                    <a:pt x="2517" y="3026"/>
                  </a:cubicBezTo>
                  <a:cubicBezTo>
                    <a:pt x="2479" y="3026"/>
                    <a:pt x="2440" y="3018"/>
                    <a:pt x="2404" y="3001"/>
                  </a:cubicBezTo>
                  <a:lnTo>
                    <a:pt x="1439" y="2500"/>
                  </a:lnTo>
                  <a:cubicBezTo>
                    <a:pt x="1402" y="2480"/>
                    <a:pt x="1362" y="2471"/>
                    <a:pt x="1323" y="2471"/>
                  </a:cubicBezTo>
                  <a:cubicBezTo>
                    <a:pt x="1235" y="2471"/>
                    <a:pt x="1150" y="2519"/>
                    <a:pt x="1105" y="2602"/>
                  </a:cubicBezTo>
                  <a:lnTo>
                    <a:pt x="326" y="4096"/>
                  </a:lnTo>
                  <a:cubicBezTo>
                    <a:pt x="261" y="4225"/>
                    <a:pt x="307" y="4374"/>
                    <a:pt x="428" y="4439"/>
                  </a:cubicBezTo>
                  <a:lnTo>
                    <a:pt x="1402" y="4940"/>
                  </a:lnTo>
                  <a:cubicBezTo>
                    <a:pt x="1495" y="4995"/>
                    <a:pt x="1550" y="5107"/>
                    <a:pt x="1532" y="5209"/>
                  </a:cubicBezTo>
                  <a:cubicBezTo>
                    <a:pt x="1439" y="5608"/>
                    <a:pt x="1402" y="6016"/>
                    <a:pt x="1420" y="6433"/>
                  </a:cubicBezTo>
                  <a:cubicBezTo>
                    <a:pt x="1430" y="6545"/>
                    <a:pt x="1355" y="6647"/>
                    <a:pt x="1244" y="6684"/>
                  </a:cubicBezTo>
                  <a:lnTo>
                    <a:pt x="205" y="7008"/>
                  </a:lnTo>
                  <a:cubicBezTo>
                    <a:pt x="75" y="7046"/>
                    <a:pt x="1" y="7194"/>
                    <a:pt x="47" y="7324"/>
                  </a:cubicBezTo>
                  <a:lnTo>
                    <a:pt x="558" y="8929"/>
                  </a:lnTo>
                  <a:cubicBezTo>
                    <a:pt x="588" y="9042"/>
                    <a:pt x="685" y="9106"/>
                    <a:pt x="791" y="9106"/>
                  </a:cubicBezTo>
                  <a:cubicBezTo>
                    <a:pt x="815" y="9106"/>
                    <a:pt x="839" y="9103"/>
                    <a:pt x="864" y="9096"/>
                  </a:cubicBezTo>
                  <a:lnTo>
                    <a:pt x="1903" y="8771"/>
                  </a:lnTo>
                  <a:cubicBezTo>
                    <a:pt x="1931" y="8761"/>
                    <a:pt x="1961" y="8757"/>
                    <a:pt x="1990" y="8757"/>
                  </a:cubicBezTo>
                  <a:cubicBezTo>
                    <a:pt x="2072" y="8757"/>
                    <a:pt x="2149" y="8795"/>
                    <a:pt x="2190" y="8864"/>
                  </a:cubicBezTo>
                  <a:cubicBezTo>
                    <a:pt x="2413" y="9216"/>
                    <a:pt x="2682" y="9532"/>
                    <a:pt x="2979" y="9810"/>
                  </a:cubicBezTo>
                  <a:cubicBezTo>
                    <a:pt x="3062" y="9884"/>
                    <a:pt x="3081" y="10005"/>
                    <a:pt x="3034" y="10107"/>
                  </a:cubicBezTo>
                  <a:lnTo>
                    <a:pt x="2524" y="11072"/>
                  </a:lnTo>
                  <a:cubicBezTo>
                    <a:pt x="2469" y="11192"/>
                    <a:pt x="2515" y="11341"/>
                    <a:pt x="2636" y="11406"/>
                  </a:cubicBezTo>
                  <a:lnTo>
                    <a:pt x="4129" y="12185"/>
                  </a:lnTo>
                  <a:cubicBezTo>
                    <a:pt x="4169" y="12205"/>
                    <a:pt x="4211" y="12214"/>
                    <a:pt x="4251" y="12214"/>
                  </a:cubicBezTo>
                  <a:cubicBezTo>
                    <a:pt x="4342" y="12214"/>
                    <a:pt x="4427" y="12166"/>
                    <a:pt x="4472" y="12083"/>
                  </a:cubicBezTo>
                  <a:lnTo>
                    <a:pt x="4973" y="11109"/>
                  </a:lnTo>
                  <a:cubicBezTo>
                    <a:pt x="5022" y="11028"/>
                    <a:pt x="5112" y="10975"/>
                    <a:pt x="5202" y="10975"/>
                  </a:cubicBezTo>
                  <a:cubicBezTo>
                    <a:pt x="5216" y="10975"/>
                    <a:pt x="5229" y="10976"/>
                    <a:pt x="5242" y="10979"/>
                  </a:cubicBezTo>
                  <a:cubicBezTo>
                    <a:pt x="5575" y="11056"/>
                    <a:pt x="5914" y="11095"/>
                    <a:pt x="6259" y="11095"/>
                  </a:cubicBezTo>
                  <a:cubicBezTo>
                    <a:pt x="6328" y="11095"/>
                    <a:pt x="6397" y="11093"/>
                    <a:pt x="6467" y="11090"/>
                  </a:cubicBezTo>
                  <a:cubicBezTo>
                    <a:pt x="6473" y="11090"/>
                    <a:pt x="6479" y="11089"/>
                    <a:pt x="6486" y="11089"/>
                  </a:cubicBezTo>
                  <a:cubicBezTo>
                    <a:pt x="6589" y="11089"/>
                    <a:pt x="6682" y="11161"/>
                    <a:pt x="6717" y="11266"/>
                  </a:cubicBezTo>
                  <a:lnTo>
                    <a:pt x="7042" y="12305"/>
                  </a:lnTo>
                  <a:cubicBezTo>
                    <a:pt x="7072" y="12409"/>
                    <a:pt x="7172" y="12477"/>
                    <a:pt x="7277" y="12477"/>
                  </a:cubicBezTo>
                  <a:cubicBezTo>
                    <a:pt x="7304" y="12477"/>
                    <a:pt x="7331" y="12473"/>
                    <a:pt x="7357" y="12463"/>
                  </a:cubicBezTo>
                  <a:lnTo>
                    <a:pt x="8962" y="11962"/>
                  </a:lnTo>
                  <a:cubicBezTo>
                    <a:pt x="9101" y="11916"/>
                    <a:pt x="9166" y="11777"/>
                    <a:pt x="9129" y="11647"/>
                  </a:cubicBezTo>
                  <a:lnTo>
                    <a:pt x="8805" y="10608"/>
                  </a:lnTo>
                  <a:cubicBezTo>
                    <a:pt x="8767" y="10497"/>
                    <a:pt x="8805" y="10385"/>
                    <a:pt x="8897" y="10320"/>
                  </a:cubicBezTo>
                  <a:cubicBezTo>
                    <a:pt x="9250" y="10098"/>
                    <a:pt x="9565" y="9829"/>
                    <a:pt x="9844" y="9532"/>
                  </a:cubicBezTo>
                  <a:cubicBezTo>
                    <a:pt x="9889" y="9480"/>
                    <a:pt x="9953" y="9454"/>
                    <a:pt x="10018" y="9454"/>
                  </a:cubicBezTo>
                  <a:cubicBezTo>
                    <a:pt x="10059" y="9454"/>
                    <a:pt x="10101" y="9464"/>
                    <a:pt x="10140" y="9485"/>
                  </a:cubicBezTo>
                  <a:lnTo>
                    <a:pt x="11105" y="9986"/>
                  </a:lnTo>
                  <a:cubicBezTo>
                    <a:pt x="11142" y="10006"/>
                    <a:pt x="11181" y="10015"/>
                    <a:pt x="11219" y="10015"/>
                  </a:cubicBezTo>
                  <a:cubicBezTo>
                    <a:pt x="11308" y="10015"/>
                    <a:pt x="11394" y="9965"/>
                    <a:pt x="11439" y="9875"/>
                  </a:cubicBezTo>
                  <a:lnTo>
                    <a:pt x="12218" y="8381"/>
                  </a:lnTo>
                  <a:cubicBezTo>
                    <a:pt x="12283" y="8252"/>
                    <a:pt x="12237" y="8103"/>
                    <a:pt x="12116" y="8038"/>
                  </a:cubicBezTo>
                  <a:lnTo>
                    <a:pt x="11142" y="7537"/>
                  </a:lnTo>
                  <a:cubicBezTo>
                    <a:pt x="11050" y="7491"/>
                    <a:pt x="10994" y="7380"/>
                    <a:pt x="11012" y="7268"/>
                  </a:cubicBezTo>
                  <a:cubicBezTo>
                    <a:pt x="11105" y="6869"/>
                    <a:pt x="11142" y="6461"/>
                    <a:pt x="11124" y="6044"/>
                  </a:cubicBezTo>
                  <a:cubicBezTo>
                    <a:pt x="11114" y="5932"/>
                    <a:pt x="11189" y="5830"/>
                    <a:pt x="11300" y="5803"/>
                  </a:cubicBezTo>
                  <a:lnTo>
                    <a:pt x="12339" y="5469"/>
                  </a:lnTo>
                  <a:cubicBezTo>
                    <a:pt x="12469" y="5431"/>
                    <a:pt x="12543" y="5292"/>
                    <a:pt x="12497" y="5153"/>
                  </a:cubicBezTo>
                  <a:lnTo>
                    <a:pt x="11996" y="3548"/>
                  </a:lnTo>
                  <a:cubicBezTo>
                    <a:pt x="11957" y="3441"/>
                    <a:pt x="11856" y="3372"/>
                    <a:pt x="11749" y="3372"/>
                  </a:cubicBezTo>
                  <a:cubicBezTo>
                    <a:pt x="11726" y="3372"/>
                    <a:pt x="11703" y="3375"/>
                    <a:pt x="11680" y="3381"/>
                  </a:cubicBezTo>
                  <a:lnTo>
                    <a:pt x="10641" y="3715"/>
                  </a:lnTo>
                  <a:cubicBezTo>
                    <a:pt x="10617" y="3721"/>
                    <a:pt x="10593" y="3724"/>
                    <a:pt x="10569" y="3724"/>
                  </a:cubicBezTo>
                  <a:cubicBezTo>
                    <a:pt x="10484" y="3724"/>
                    <a:pt x="10405" y="3686"/>
                    <a:pt x="10354" y="3613"/>
                  </a:cubicBezTo>
                  <a:cubicBezTo>
                    <a:pt x="10131" y="3261"/>
                    <a:pt x="9862" y="2945"/>
                    <a:pt x="9565" y="2676"/>
                  </a:cubicBezTo>
                  <a:cubicBezTo>
                    <a:pt x="9482" y="2593"/>
                    <a:pt x="9463" y="2472"/>
                    <a:pt x="9519" y="2379"/>
                  </a:cubicBezTo>
                  <a:lnTo>
                    <a:pt x="10020" y="1405"/>
                  </a:lnTo>
                  <a:cubicBezTo>
                    <a:pt x="10085" y="1285"/>
                    <a:pt x="10029" y="1136"/>
                    <a:pt x="9908" y="1071"/>
                  </a:cubicBezTo>
                  <a:lnTo>
                    <a:pt x="8415" y="292"/>
                  </a:lnTo>
                  <a:cubicBezTo>
                    <a:pt x="8376" y="273"/>
                    <a:pt x="8334" y="263"/>
                    <a:pt x="8295" y="263"/>
                  </a:cubicBezTo>
                  <a:cubicBezTo>
                    <a:pt x="8203" y="263"/>
                    <a:pt x="8117" y="313"/>
                    <a:pt x="8072" y="404"/>
                  </a:cubicBezTo>
                  <a:lnTo>
                    <a:pt x="7571" y="1368"/>
                  </a:lnTo>
                  <a:cubicBezTo>
                    <a:pt x="7530" y="1449"/>
                    <a:pt x="7441" y="1502"/>
                    <a:pt x="7345" y="1502"/>
                  </a:cubicBezTo>
                  <a:cubicBezTo>
                    <a:pt x="7330" y="1502"/>
                    <a:pt x="7316" y="1501"/>
                    <a:pt x="7302" y="1498"/>
                  </a:cubicBezTo>
                  <a:cubicBezTo>
                    <a:pt x="6951" y="1416"/>
                    <a:pt x="6592" y="1385"/>
                    <a:pt x="6227" y="1385"/>
                  </a:cubicBezTo>
                  <a:cubicBezTo>
                    <a:pt x="6177" y="1385"/>
                    <a:pt x="6127" y="1386"/>
                    <a:pt x="6077" y="1387"/>
                  </a:cubicBezTo>
                  <a:cubicBezTo>
                    <a:pt x="6071" y="1387"/>
                    <a:pt x="6065" y="1388"/>
                    <a:pt x="6058" y="1388"/>
                  </a:cubicBezTo>
                  <a:cubicBezTo>
                    <a:pt x="5955" y="1388"/>
                    <a:pt x="5862" y="1316"/>
                    <a:pt x="5836" y="1211"/>
                  </a:cubicBezTo>
                  <a:lnTo>
                    <a:pt x="5502" y="172"/>
                  </a:lnTo>
                  <a:cubicBezTo>
                    <a:pt x="5473" y="68"/>
                    <a:pt x="5378" y="0"/>
                    <a:pt x="5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1941325" y="2531675"/>
              <a:ext cx="316800" cy="314825"/>
            </a:xfrm>
            <a:custGeom>
              <a:rect b="b" l="l" r="r" t="t"/>
              <a:pathLst>
                <a:path extrusionOk="0" h="12593" w="12672">
                  <a:moveTo>
                    <a:pt x="6345" y="3455"/>
                  </a:moveTo>
                  <a:cubicBezTo>
                    <a:pt x="6902" y="3455"/>
                    <a:pt x="7440" y="3613"/>
                    <a:pt x="7904" y="3928"/>
                  </a:cubicBezTo>
                  <a:cubicBezTo>
                    <a:pt x="8600" y="4383"/>
                    <a:pt x="9054" y="5115"/>
                    <a:pt x="9156" y="5941"/>
                  </a:cubicBezTo>
                  <a:cubicBezTo>
                    <a:pt x="9323" y="7305"/>
                    <a:pt x="8451" y="8613"/>
                    <a:pt x="7134" y="8993"/>
                  </a:cubicBezTo>
                  <a:cubicBezTo>
                    <a:pt x="6875" y="9068"/>
                    <a:pt x="6610" y="9105"/>
                    <a:pt x="6347" y="9105"/>
                  </a:cubicBezTo>
                  <a:cubicBezTo>
                    <a:pt x="5799" y="9105"/>
                    <a:pt x="5257" y="8945"/>
                    <a:pt x="4787" y="8631"/>
                  </a:cubicBezTo>
                  <a:cubicBezTo>
                    <a:pt x="4100" y="8177"/>
                    <a:pt x="3646" y="7444"/>
                    <a:pt x="3544" y="6618"/>
                  </a:cubicBezTo>
                  <a:cubicBezTo>
                    <a:pt x="3377" y="5255"/>
                    <a:pt x="4249" y="3937"/>
                    <a:pt x="5566" y="3566"/>
                  </a:cubicBezTo>
                  <a:cubicBezTo>
                    <a:pt x="5826" y="3492"/>
                    <a:pt x="6086" y="3455"/>
                    <a:pt x="6345" y="3455"/>
                  </a:cubicBezTo>
                  <a:close/>
                  <a:moveTo>
                    <a:pt x="6349" y="3339"/>
                  </a:moveTo>
                  <a:cubicBezTo>
                    <a:pt x="6075" y="3339"/>
                    <a:pt x="5799" y="3377"/>
                    <a:pt x="5529" y="3455"/>
                  </a:cubicBezTo>
                  <a:cubicBezTo>
                    <a:pt x="4156" y="3844"/>
                    <a:pt x="3256" y="5208"/>
                    <a:pt x="3423" y="6627"/>
                  </a:cubicBezTo>
                  <a:cubicBezTo>
                    <a:pt x="3534" y="7490"/>
                    <a:pt x="4008" y="8251"/>
                    <a:pt x="4722" y="8733"/>
                  </a:cubicBezTo>
                  <a:cubicBezTo>
                    <a:pt x="5214" y="9049"/>
                    <a:pt x="5770" y="9216"/>
                    <a:pt x="6345" y="9216"/>
                  </a:cubicBezTo>
                  <a:cubicBezTo>
                    <a:pt x="6624" y="9216"/>
                    <a:pt x="6893" y="9179"/>
                    <a:pt x="7162" y="9104"/>
                  </a:cubicBezTo>
                  <a:cubicBezTo>
                    <a:pt x="8535" y="8715"/>
                    <a:pt x="9444" y="7342"/>
                    <a:pt x="9267" y="5932"/>
                  </a:cubicBezTo>
                  <a:cubicBezTo>
                    <a:pt x="9165" y="5069"/>
                    <a:pt x="8692" y="4299"/>
                    <a:pt x="7969" y="3826"/>
                  </a:cubicBezTo>
                  <a:cubicBezTo>
                    <a:pt x="7485" y="3506"/>
                    <a:pt x="6922" y="3339"/>
                    <a:pt x="6349" y="3339"/>
                  </a:cubicBezTo>
                  <a:close/>
                  <a:moveTo>
                    <a:pt x="5334" y="113"/>
                  </a:moveTo>
                  <a:cubicBezTo>
                    <a:pt x="5415" y="113"/>
                    <a:pt x="5488" y="165"/>
                    <a:pt x="5510" y="245"/>
                  </a:cubicBezTo>
                  <a:lnTo>
                    <a:pt x="5844" y="1284"/>
                  </a:lnTo>
                  <a:cubicBezTo>
                    <a:pt x="5881" y="1423"/>
                    <a:pt x="6011" y="1507"/>
                    <a:pt x="6141" y="1507"/>
                  </a:cubicBezTo>
                  <a:cubicBezTo>
                    <a:pt x="6210" y="1504"/>
                    <a:pt x="6279" y="1502"/>
                    <a:pt x="6348" y="1502"/>
                  </a:cubicBezTo>
                  <a:cubicBezTo>
                    <a:pt x="6687" y="1502"/>
                    <a:pt x="7025" y="1539"/>
                    <a:pt x="7356" y="1609"/>
                  </a:cubicBezTo>
                  <a:cubicBezTo>
                    <a:pt x="7377" y="1613"/>
                    <a:pt x="7397" y="1615"/>
                    <a:pt x="7417" y="1615"/>
                  </a:cubicBezTo>
                  <a:cubicBezTo>
                    <a:pt x="7528" y="1615"/>
                    <a:pt x="7636" y="1553"/>
                    <a:pt x="7690" y="1451"/>
                  </a:cubicBezTo>
                  <a:lnTo>
                    <a:pt x="8191" y="477"/>
                  </a:lnTo>
                  <a:cubicBezTo>
                    <a:pt x="8223" y="414"/>
                    <a:pt x="8289" y="377"/>
                    <a:pt x="8357" y="377"/>
                  </a:cubicBezTo>
                  <a:cubicBezTo>
                    <a:pt x="8389" y="377"/>
                    <a:pt x="8421" y="385"/>
                    <a:pt x="8451" y="403"/>
                  </a:cubicBezTo>
                  <a:lnTo>
                    <a:pt x="9945" y="1173"/>
                  </a:lnTo>
                  <a:cubicBezTo>
                    <a:pt x="10047" y="1228"/>
                    <a:pt x="10084" y="1340"/>
                    <a:pt x="10028" y="1433"/>
                  </a:cubicBezTo>
                  <a:lnTo>
                    <a:pt x="9527" y="2407"/>
                  </a:lnTo>
                  <a:cubicBezTo>
                    <a:pt x="9462" y="2527"/>
                    <a:pt x="9490" y="2676"/>
                    <a:pt x="9592" y="2768"/>
                  </a:cubicBezTo>
                  <a:cubicBezTo>
                    <a:pt x="9889" y="3047"/>
                    <a:pt x="10149" y="3353"/>
                    <a:pt x="10371" y="3696"/>
                  </a:cubicBezTo>
                  <a:cubicBezTo>
                    <a:pt x="10429" y="3790"/>
                    <a:pt x="10525" y="3838"/>
                    <a:pt x="10626" y="3838"/>
                  </a:cubicBezTo>
                  <a:cubicBezTo>
                    <a:pt x="10656" y="3838"/>
                    <a:pt x="10685" y="3834"/>
                    <a:pt x="10715" y="3826"/>
                  </a:cubicBezTo>
                  <a:lnTo>
                    <a:pt x="11763" y="3492"/>
                  </a:lnTo>
                  <a:cubicBezTo>
                    <a:pt x="11780" y="3489"/>
                    <a:pt x="11797" y="3486"/>
                    <a:pt x="11814" y="3486"/>
                  </a:cubicBezTo>
                  <a:cubicBezTo>
                    <a:pt x="11843" y="3486"/>
                    <a:pt x="11873" y="3493"/>
                    <a:pt x="11902" y="3511"/>
                  </a:cubicBezTo>
                  <a:cubicBezTo>
                    <a:pt x="11948" y="3529"/>
                    <a:pt x="11986" y="3575"/>
                    <a:pt x="12004" y="3622"/>
                  </a:cubicBezTo>
                  <a:lnTo>
                    <a:pt x="12505" y="5227"/>
                  </a:lnTo>
                  <a:cubicBezTo>
                    <a:pt x="12542" y="5329"/>
                    <a:pt x="12486" y="5440"/>
                    <a:pt x="12384" y="5468"/>
                  </a:cubicBezTo>
                  <a:lnTo>
                    <a:pt x="11345" y="5793"/>
                  </a:lnTo>
                  <a:cubicBezTo>
                    <a:pt x="11206" y="5839"/>
                    <a:pt x="11123" y="5960"/>
                    <a:pt x="11123" y="6099"/>
                  </a:cubicBezTo>
                  <a:cubicBezTo>
                    <a:pt x="11141" y="6507"/>
                    <a:pt x="11104" y="6915"/>
                    <a:pt x="11021" y="7305"/>
                  </a:cubicBezTo>
                  <a:cubicBezTo>
                    <a:pt x="10993" y="7444"/>
                    <a:pt x="11058" y="7583"/>
                    <a:pt x="11178" y="7648"/>
                  </a:cubicBezTo>
                  <a:lnTo>
                    <a:pt x="12153" y="8149"/>
                  </a:lnTo>
                  <a:cubicBezTo>
                    <a:pt x="12245" y="8195"/>
                    <a:pt x="12282" y="8316"/>
                    <a:pt x="12236" y="8409"/>
                  </a:cubicBezTo>
                  <a:lnTo>
                    <a:pt x="11457" y="9902"/>
                  </a:lnTo>
                  <a:cubicBezTo>
                    <a:pt x="11429" y="9949"/>
                    <a:pt x="11392" y="9986"/>
                    <a:pt x="11345" y="10004"/>
                  </a:cubicBezTo>
                  <a:cubicBezTo>
                    <a:pt x="11325" y="10008"/>
                    <a:pt x="11306" y="10010"/>
                    <a:pt x="11288" y="10010"/>
                  </a:cubicBezTo>
                  <a:cubicBezTo>
                    <a:pt x="11256" y="10010"/>
                    <a:pt x="11226" y="10003"/>
                    <a:pt x="11197" y="9986"/>
                  </a:cubicBezTo>
                  <a:lnTo>
                    <a:pt x="10232" y="9485"/>
                  </a:lnTo>
                  <a:cubicBezTo>
                    <a:pt x="10185" y="9461"/>
                    <a:pt x="10135" y="9450"/>
                    <a:pt x="10087" y="9450"/>
                  </a:cubicBezTo>
                  <a:cubicBezTo>
                    <a:pt x="10002" y="9450"/>
                    <a:pt x="9920" y="9485"/>
                    <a:pt x="9861" y="9550"/>
                  </a:cubicBezTo>
                  <a:cubicBezTo>
                    <a:pt x="9583" y="9846"/>
                    <a:pt x="9277" y="10106"/>
                    <a:pt x="8933" y="10329"/>
                  </a:cubicBezTo>
                  <a:cubicBezTo>
                    <a:pt x="8822" y="10403"/>
                    <a:pt x="8767" y="10542"/>
                    <a:pt x="8813" y="10681"/>
                  </a:cubicBezTo>
                  <a:lnTo>
                    <a:pt x="9138" y="11720"/>
                  </a:lnTo>
                  <a:cubicBezTo>
                    <a:pt x="9165" y="11813"/>
                    <a:pt x="9110" y="11924"/>
                    <a:pt x="9008" y="11952"/>
                  </a:cubicBezTo>
                  <a:lnTo>
                    <a:pt x="7403" y="12462"/>
                  </a:lnTo>
                  <a:cubicBezTo>
                    <a:pt x="7381" y="12470"/>
                    <a:pt x="7359" y="12474"/>
                    <a:pt x="7338" y="12474"/>
                  </a:cubicBezTo>
                  <a:cubicBezTo>
                    <a:pt x="7258" y="12474"/>
                    <a:pt x="7184" y="12422"/>
                    <a:pt x="7162" y="12342"/>
                  </a:cubicBezTo>
                  <a:lnTo>
                    <a:pt x="6837" y="11303"/>
                  </a:lnTo>
                  <a:cubicBezTo>
                    <a:pt x="6791" y="11173"/>
                    <a:pt x="6670" y="11090"/>
                    <a:pt x="6540" y="11090"/>
                  </a:cubicBezTo>
                  <a:lnTo>
                    <a:pt x="6531" y="11090"/>
                  </a:lnTo>
                  <a:cubicBezTo>
                    <a:pt x="6463" y="11093"/>
                    <a:pt x="6395" y="11094"/>
                    <a:pt x="6327" y="11094"/>
                  </a:cubicBezTo>
                  <a:cubicBezTo>
                    <a:pt x="5987" y="11094"/>
                    <a:pt x="5650" y="11056"/>
                    <a:pt x="5325" y="10978"/>
                  </a:cubicBezTo>
                  <a:cubicBezTo>
                    <a:pt x="5304" y="10974"/>
                    <a:pt x="5282" y="10972"/>
                    <a:pt x="5261" y="10972"/>
                  </a:cubicBezTo>
                  <a:cubicBezTo>
                    <a:pt x="5145" y="10972"/>
                    <a:pt x="5038" y="11035"/>
                    <a:pt x="4991" y="11145"/>
                  </a:cubicBezTo>
                  <a:lnTo>
                    <a:pt x="4481" y="12110"/>
                  </a:lnTo>
                  <a:cubicBezTo>
                    <a:pt x="4462" y="12156"/>
                    <a:pt x="4425" y="12193"/>
                    <a:pt x="4369" y="12203"/>
                  </a:cubicBezTo>
                  <a:cubicBezTo>
                    <a:pt x="4352" y="12210"/>
                    <a:pt x="4333" y="12213"/>
                    <a:pt x="4314" y="12213"/>
                  </a:cubicBezTo>
                  <a:cubicBezTo>
                    <a:pt x="4283" y="12213"/>
                    <a:pt x="4253" y="12205"/>
                    <a:pt x="4230" y="12193"/>
                  </a:cubicBezTo>
                  <a:lnTo>
                    <a:pt x="2727" y="11414"/>
                  </a:lnTo>
                  <a:cubicBezTo>
                    <a:pt x="2681" y="11386"/>
                    <a:pt x="2644" y="11349"/>
                    <a:pt x="2635" y="11303"/>
                  </a:cubicBezTo>
                  <a:cubicBezTo>
                    <a:pt x="2616" y="11247"/>
                    <a:pt x="2625" y="11201"/>
                    <a:pt x="2644" y="11154"/>
                  </a:cubicBezTo>
                  <a:lnTo>
                    <a:pt x="3145" y="10190"/>
                  </a:lnTo>
                  <a:cubicBezTo>
                    <a:pt x="3210" y="10060"/>
                    <a:pt x="3191" y="9911"/>
                    <a:pt x="3089" y="9819"/>
                  </a:cubicBezTo>
                  <a:cubicBezTo>
                    <a:pt x="2783" y="9550"/>
                    <a:pt x="2523" y="9234"/>
                    <a:pt x="2310" y="8891"/>
                  </a:cubicBezTo>
                  <a:cubicBezTo>
                    <a:pt x="2254" y="8806"/>
                    <a:pt x="2154" y="8754"/>
                    <a:pt x="2053" y="8754"/>
                  </a:cubicBezTo>
                  <a:cubicBezTo>
                    <a:pt x="2021" y="8754"/>
                    <a:pt x="1989" y="8759"/>
                    <a:pt x="1957" y="8770"/>
                  </a:cubicBezTo>
                  <a:lnTo>
                    <a:pt x="918" y="9095"/>
                  </a:lnTo>
                  <a:cubicBezTo>
                    <a:pt x="898" y="9102"/>
                    <a:pt x="878" y="9106"/>
                    <a:pt x="858" y="9106"/>
                  </a:cubicBezTo>
                  <a:cubicBezTo>
                    <a:pt x="776" y="9106"/>
                    <a:pt x="700" y="9049"/>
                    <a:pt x="677" y="8974"/>
                  </a:cubicBezTo>
                  <a:lnTo>
                    <a:pt x="167" y="7360"/>
                  </a:lnTo>
                  <a:cubicBezTo>
                    <a:pt x="130" y="7258"/>
                    <a:pt x="195" y="7156"/>
                    <a:pt x="288" y="7119"/>
                  </a:cubicBezTo>
                  <a:lnTo>
                    <a:pt x="1327" y="6794"/>
                  </a:lnTo>
                  <a:cubicBezTo>
                    <a:pt x="1466" y="6748"/>
                    <a:pt x="1549" y="6627"/>
                    <a:pt x="1549" y="6488"/>
                  </a:cubicBezTo>
                  <a:cubicBezTo>
                    <a:pt x="1531" y="6080"/>
                    <a:pt x="1568" y="5672"/>
                    <a:pt x="1651" y="5282"/>
                  </a:cubicBezTo>
                  <a:cubicBezTo>
                    <a:pt x="1679" y="5143"/>
                    <a:pt x="1614" y="5004"/>
                    <a:pt x="1494" y="4948"/>
                  </a:cubicBezTo>
                  <a:lnTo>
                    <a:pt x="520" y="4438"/>
                  </a:lnTo>
                  <a:cubicBezTo>
                    <a:pt x="473" y="4420"/>
                    <a:pt x="445" y="4383"/>
                    <a:pt x="427" y="4327"/>
                  </a:cubicBezTo>
                  <a:cubicBezTo>
                    <a:pt x="417" y="4280"/>
                    <a:pt x="417" y="4225"/>
                    <a:pt x="445" y="4178"/>
                  </a:cubicBezTo>
                  <a:lnTo>
                    <a:pt x="1215" y="2685"/>
                  </a:lnTo>
                  <a:cubicBezTo>
                    <a:pt x="1243" y="2639"/>
                    <a:pt x="1280" y="2601"/>
                    <a:pt x="1336" y="2592"/>
                  </a:cubicBezTo>
                  <a:cubicBezTo>
                    <a:pt x="1354" y="2585"/>
                    <a:pt x="1371" y="2582"/>
                    <a:pt x="1389" y="2582"/>
                  </a:cubicBezTo>
                  <a:cubicBezTo>
                    <a:pt x="1418" y="2582"/>
                    <a:pt x="1446" y="2590"/>
                    <a:pt x="1475" y="2601"/>
                  </a:cubicBezTo>
                  <a:lnTo>
                    <a:pt x="2449" y="3102"/>
                  </a:lnTo>
                  <a:cubicBezTo>
                    <a:pt x="2494" y="3126"/>
                    <a:pt x="2542" y="3138"/>
                    <a:pt x="2590" y="3138"/>
                  </a:cubicBezTo>
                  <a:cubicBezTo>
                    <a:pt x="2672" y="3138"/>
                    <a:pt x="2752" y="3105"/>
                    <a:pt x="2811" y="3047"/>
                  </a:cubicBezTo>
                  <a:cubicBezTo>
                    <a:pt x="3089" y="2741"/>
                    <a:pt x="3395" y="2481"/>
                    <a:pt x="3739" y="2258"/>
                  </a:cubicBezTo>
                  <a:cubicBezTo>
                    <a:pt x="3859" y="2184"/>
                    <a:pt x="3906" y="2045"/>
                    <a:pt x="3868" y="1915"/>
                  </a:cubicBezTo>
                  <a:lnTo>
                    <a:pt x="3534" y="876"/>
                  </a:lnTo>
                  <a:cubicBezTo>
                    <a:pt x="3525" y="820"/>
                    <a:pt x="3525" y="774"/>
                    <a:pt x="3553" y="728"/>
                  </a:cubicBezTo>
                  <a:cubicBezTo>
                    <a:pt x="3572" y="681"/>
                    <a:pt x="3609" y="644"/>
                    <a:pt x="3664" y="635"/>
                  </a:cubicBezTo>
                  <a:lnTo>
                    <a:pt x="5269" y="125"/>
                  </a:lnTo>
                  <a:cubicBezTo>
                    <a:pt x="5291" y="117"/>
                    <a:pt x="5313" y="113"/>
                    <a:pt x="5334" y="113"/>
                  </a:cubicBezTo>
                  <a:close/>
                  <a:moveTo>
                    <a:pt x="5330" y="1"/>
                  </a:moveTo>
                  <a:cubicBezTo>
                    <a:pt x="5300" y="1"/>
                    <a:pt x="5270" y="5"/>
                    <a:pt x="5241" y="13"/>
                  </a:cubicBezTo>
                  <a:lnTo>
                    <a:pt x="3627" y="523"/>
                  </a:lnTo>
                  <a:cubicBezTo>
                    <a:pt x="3553" y="551"/>
                    <a:pt x="3488" y="598"/>
                    <a:pt x="3451" y="672"/>
                  </a:cubicBezTo>
                  <a:cubicBezTo>
                    <a:pt x="3405" y="746"/>
                    <a:pt x="3405" y="830"/>
                    <a:pt x="3423" y="913"/>
                  </a:cubicBezTo>
                  <a:lnTo>
                    <a:pt x="3757" y="1952"/>
                  </a:lnTo>
                  <a:cubicBezTo>
                    <a:pt x="3785" y="2036"/>
                    <a:pt x="3748" y="2119"/>
                    <a:pt x="3683" y="2165"/>
                  </a:cubicBezTo>
                  <a:cubicBezTo>
                    <a:pt x="3330" y="2388"/>
                    <a:pt x="3006" y="2657"/>
                    <a:pt x="2727" y="2963"/>
                  </a:cubicBezTo>
                  <a:cubicBezTo>
                    <a:pt x="2693" y="3003"/>
                    <a:pt x="2645" y="3022"/>
                    <a:pt x="2596" y="3022"/>
                  </a:cubicBezTo>
                  <a:cubicBezTo>
                    <a:pt x="2565" y="3022"/>
                    <a:pt x="2533" y="3015"/>
                    <a:pt x="2505" y="3000"/>
                  </a:cubicBezTo>
                  <a:lnTo>
                    <a:pt x="1531" y="2499"/>
                  </a:lnTo>
                  <a:cubicBezTo>
                    <a:pt x="1486" y="2477"/>
                    <a:pt x="1437" y="2465"/>
                    <a:pt x="1390" y="2465"/>
                  </a:cubicBezTo>
                  <a:cubicBezTo>
                    <a:pt x="1359" y="2465"/>
                    <a:pt x="1328" y="2470"/>
                    <a:pt x="1299" y="2481"/>
                  </a:cubicBezTo>
                  <a:cubicBezTo>
                    <a:pt x="1225" y="2499"/>
                    <a:pt x="1160" y="2555"/>
                    <a:pt x="1123" y="2629"/>
                  </a:cubicBezTo>
                  <a:lnTo>
                    <a:pt x="343" y="4132"/>
                  </a:lnTo>
                  <a:cubicBezTo>
                    <a:pt x="306" y="4206"/>
                    <a:pt x="297" y="4290"/>
                    <a:pt x="315" y="4364"/>
                  </a:cubicBezTo>
                  <a:cubicBezTo>
                    <a:pt x="343" y="4447"/>
                    <a:pt x="399" y="4503"/>
                    <a:pt x="473" y="4550"/>
                  </a:cubicBezTo>
                  <a:lnTo>
                    <a:pt x="1438" y="5050"/>
                  </a:lnTo>
                  <a:cubicBezTo>
                    <a:pt x="1512" y="5088"/>
                    <a:pt x="1559" y="5171"/>
                    <a:pt x="1540" y="5255"/>
                  </a:cubicBezTo>
                  <a:cubicBezTo>
                    <a:pt x="1447" y="5663"/>
                    <a:pt x="1410" y="6080"/>
                    <a:pt x="1429" y="6498"/>
                  </a:cubicBezTo>
                  <a:cubicBezTo>
                    <a:pt x="1438" y="6581"/>
                    <a:pt x="1382" y="6655"/>
                    <a:pt x="1299" y="6683"/>
                  </a:cubicBezTo>
                  <a:lnTo>
                    <a:pt x="260" y="7008"/>
                  </a:lnTo>
                  <a:cubicBezTo>
                    <a:pt x="93" y="7063"/>
                    <a:pt x="0" y="7230"/>
                    <a:pt x="56" y="7397"/>
                  </a:cubicBezTo>
                  <a:lnTo>
                    <a:pt x="566" y="9002"/>
                  </a:lnTo>
                  <a:cubicBezTo>
                    <a:pt x="604" y="9138"/>
                    <a:pt x="728" y="9219"/>
                    <a:pt x="863" y="9219"/>
                  </a:cubicBezTo>
                  <a:cubicBezTo>
                    <a:pt x="894" y="9219"/>
                    <a:pt x="925" y="9215"/>
                    <a:pt x="956" y="9206"/>
                  </a:cubicBezTo>
                  <a:lnTo>
                    <a:pt x="1995" y="8882"/>
                  </a:lnTo>
                  <a:cubicBezTo>
                    <a:pt x="2016" y="8875"/>
                    <a:pt x="2037" y="8871"/>
                    <a:pt x="2058" y="8871"/>
                  </a:cubicBezTo>
                  <a:cubicBezTo>
                    <a:pt x="2118" y="8871"/>
                    <a:pt x="2173" y="8901"/>
                    <a:pt x="2208" y="8956"/>
                  </a:cubicBezTo>
                  <a:cubicBezTo>
                    <a:pt x="2431" y="9299"/>
                    <a:pt x="2700" y="9624"/>
                    <a:pt x="3006" y="9902"/>
                  </a:cubicBezTo>
                  <a:cubicBezTo>
                    <a:pt x="3071" y="9958"/>
                    <a:pt x="3080" y="10051"/>
                    <a:pt x="3043" y="10134"/>
                  </a:cubicBezTo>
                  <a:lnTo>
                    <a:pt x="2542" y="11099"/>
                  </a:lnTo>
                  <a:cubicBezTo>
                    <a:pt x="2505" y="11173"/>
                    <a:pt x="2495" y="11257"/>
                    <a:pt x="2523" y="11331"/>
                  </a:cubicBezTo>
                  <a:cubicBezTo>
                    <a:pt x="2542" y="11414"/>
                    <a:pt x="2598" y="11479"/>
                    <a:pt x="2672" y="11516"/>
                  </a:cubicBezTo>
                  <a:lnTo>
                    <a:pt x="4175" y="12296"/>
                  </a:lnTo>
                  <a:cubicBezTo>
                    <a:pt x="4218" y="12317"/>
                    <a:pt x="4265" y="12326"/>
                    <a:pt x="4311" y="12326"/>
                  </a:cubicBezTo>
                  <a:cubicBezTo>
                    <a:pt x="4343" y="12326"/>
                    <a:pt x="4376" y="12322"/>
                    <a:pt x="4406" y="12314"/>
                  </a:cubicBezTo>
                  <a:cubicBezTo>
                    <a:pt x="4490" y="12286"/>
                    <a:pt x="4546" y="12231"/>
                    <a:pt x="4592" y="12156"/>
                  </a:cubicBezTo>
                  <a:lnTo>
                    <a:pt x="5093" y="11192"/>
                  </a:lnTo>
                  <a:cubicBezTo>
                    <a:pt x="5125" y="11128"/>
                    <a:pt x="5190" y="11085"/>
                    <a:pt x="5260" y="11085"/>
                  </a:cubicBezTo>
                  <a:cubicBezTo>
                    <a:pt x="5272" y="11085"/>
                    <a:pt x="5285" y="11087"/>
                    <a:pt x="5297" y="11090"/>
                  </a:cubicBezTo>
                  <a:cubicBezTo>
                    <a:pt x="5637" y="11167"/>
                    <a:pt x="5984" y="11206"/>
                    <a:pt x="6331" y="11206"/>
                  </a:cubicBezTo>
                  <a:cubicBezTo>
                    <a:pt x="6401" y="11206"/>
                    <a:pt x="6471" y="11204"/>
                    <a:pt x="6540" y="11201"/>
                  </a:cubicBezTo>
                  <a:cubicBezTo>
                    <a:pt x="6624" y="11201"/>
                    <a:pt x="6698" y="11257"/>
                    <a:pt x="6726" y="11340"/>
                  </a:cubicBezTo>
                  <a:lnTo>
                    <a:pt x="7050" y="12379"/>
                  </a:lnTo>
                  <a:cubicBezTo>
                    <a:pt x="7097" y="12509"/>
                    <a:pt x="7217" y="12592"/>
                    <a:pt x="7347" y="12592"/>
                  </a:cubicBezTo>
                  <a:cubicBezTo>
                    <a:pt x="7375" y="12592"/>
                    <a:pt x="7403" y="12583"/>
                    <a:pt x="7440" y="12583"/>
                  </a:cubicBezTo>
                  <a:lnTo>
                    <a:pt x="9045" y="12073"/>
                  </a:lnTo>
                  <a:cubicBezTo>
                    <a:pt x="9212" y="12017"/>
                    <a:pt x="9295" y="11850"/>
                    <a:pt x="9249" y="11683"/>
                  </a:cubicBezTo>
                  <a:lnTo>
                    <a:pt x="8924" y="10644"/>
                  </a:lnTo>
                  <a:cubicBezTo>
                    <a:pt x="8896" y="10561"/>
                    <a:pt x="8924" y="10477"/>
                    <a:pt x="8998" y="10431"/>
                  </a:cubicBezTo>
                  <a:cubicBezTo>
                    <a:pt x="9342" y="10208"/>
                    <a:pt x="9666" y="9939"/>
                    <a:pt x="9945" y="9633"/>
                  </a:cubicBezTo>
                  <a:cubicBezTo>
                    <a:pt x="9979" y="9593"/>
                    <a:pt x="10032" y="9570"/>
                    <a:pt x="10085" y="9570"/>
                  </a:cubicBezTo>
                  <a:cubicBezTo>
                    <a:pt x="10117" y="9570"/>
                    <a:pt x="10149" y="9578"/>
                    <a:pt x="10177" y="9596"/>
                  </a:cubicBezTo>
                  <a:lnTo>
                    <a:pt x="11141" y="10097"/>
                  </a:lnTo>
                  <a:cubicBezTo>
                    <a:pt x="11186" y="10119"/>
                    <a:pt x="11235" y="10132"/>
                    <a:pt x="11282" y="10132"/>
                  </a:cubicBezTo>
                  <a:cubicBezTo>
                    <a:pt x="11313" y="10132"/>
                    <a:pt x="11344" y="10126"/>
                    <a:pt x="11373" y="10115"/>
                  </a:cubicBezTo>
                  <a:cubicBezTo>
                    <a:pt x="11457" y="10088"/>
                    <a:pt x="11522" y="10032"/>
                    <a:pt x="11559" y="9967"/>
                  </a:cubicBezTo>
                  <a:lnTo>
                    <a:pt x="12338" y="8464"/>
                  </a:lnTo>
                  <a:cubicBezTo>
                    <a:pt x="12412" y="8316"/>
                    <a:pt x="12357" y="8130"/>
                    <a:pt x="12208" y="8047"/>
                  </a:cubicBezTo>
                  <a:lnTo>
                    <a:pt x="11234" y="7546"/>
                  </a:lnTo>
                  <a:cubicBezTo>
                    <a:pt x="11160" y="7509"/>
                    <a:pt x="11123" y="7416"/>
                    <a:pt x="11141" y="7342"/>
                  </a:cubicBezTo>
                  <a:cubicBezTo>
                    <a:pt x="11225" y="6934"/>
                    <a:pt x="11262" y="6516"/>
                    <a:pt x="11243" y="6099"/>
                  </a:cubicBezTo>
                  <a:cubicBezTo>
                    <a:pt x="11243" y="6015"/>
                    <a:pt x="11299" y="5941"/>
                    <a:pt x="11383" y="5913"/>
                  </a:cubicBezTo>
                  <a:lnTo>
                    <a:pt x="12422" y="5588"/>
                  </a:lnTo>
                  <a:cubicBezTo>
                    <a:pt x="12579" y="5533"/>
                    <a:pt x="12672" y="5357"/>
                    <a:pt x="12616" y="5199"/>
                  </a:cubicBezTo>
                  <a:lnTo>
                    <a:pt x="12115" y="3585"/>
                  </a:lnTo>
                  <a:cubicBezTo>
                    <a:pt x="12088" y="3511"/>
                    <a:pt x="12032" y="3446"/>
                    <a:pt x="11958" y="3408"/>
                  </a:cubicBezTo>
                  <a:cubicBezTo>
                    <a:pt x="11913" y="3386"/>
                    <a:pt x="11864" y="3374"/>
                    <a:pt x="11817" y="3374"/>
                  </a:cubicBezTo>
                  <a:cubicBezTo>
                    <a:pt x="11786" y="3374"/>
                    <a:pt x="11755" y="3379"/>
                    <a:pt x="11726" y="3390"/>
                  </a:cubicBezTo>
                  <a:lnTo>
                    <a:pt x="10687" y="3715"/>
                  </a:lnTo>
                  <a:cubicBezTo>
                    <a:pt x="10668" y="3721"/>
                    <a:pt x="10648" y="3724"/>
                    <a:pt x="10629" y="3724"/>
                  </a:cubicBezTo>
                  <a:cubicBezTo>
                    <a:pt x="10563" y="3724"/>
                    <a:pt x="10500" y="3690"/>
                    <a:pt x="10464" y="3640"/>
                  </a:cubicBezTo>
                  <a:cubicBezTo>
                    <a:pt x="10242" y="3288"/>
                    <a:pt x="9972" y="2972"/>
                    <a:pt x="9666" y="2685"/>
                  </a:cubicBezTo>
                  <a:cubicBezTo>
                    <a:pt x="9611" y="2629"/>
                    <a:pt x="9592" y="2536"/>
                    <a:pt x="9629" y="2462"/>
                  </a:cubicBezTo>
                  <a:lnTo>
                    <a:pt x="10130" y="1488"/>
                  </a:lnTo>
                  <a:cubicBezTo>
                    <a:pt x="10214" y="1340"/>
                    <a:pt x="10158" y="1154"/>
                    <a:pt x="10000" y="1080"/>
                  </a:cubicBezTo>
                  <a:lnTo>
                    <a:pt x="8507" y="301"/>
                  </a:lnTo>
                  <a:cubicBezTo>
                    <a:pt x="8459" y="276"/>
                    <a:pt x="8409" y="264"/>
                    <a:pt x="8361" y="264"/>
                  </a:cubicBezTo>
                  <a:cubicBezTo>
                    <a:pt x="8247" y="264"/>
                    <a:pt x="8141" y="327"/>
                    <a:pt x="8089" y="431"/>
                  </a:cubicBezTo>
                  <a:lnTo>
                    <a:pt x="7588" y="1395"/>
                  </a:lnTo>
                  <a:cubicBezTo>
                    <a:pt x="7549" y="1459"/>
                    <a:pt x="7483" y="1502"/>
                    <a:pt x="7412" y="1502"/>
                  </a:cubicBezTo>
                  <a:cubicBezTo>
                    <a:pt x="7400" y="1502"/>
                    <a:pt x="7387" y="1500"/>
                    <a:pt x="7375" y="1497"/>
                  </a:cubicBezTo>
                  <a:cubicBezTo>
                    <a:pt x="7043" y="1420"/>
                    <a:pt x="6697" y="1382"/>
                    <a:pt x="6350" y="1382"/>
                  </a:cubicBezTo>
                  <a:cubicBezTo>
                    <a:pt x="6280" y="1382"/>
                    <a:pt x="6211" y="1383"/>
                    <a:pt x="6141" y="1386"/>
                  </a:cubicBezTo>
                  <a:cubicBezTo>
                    <a:pt x="6058" y="1386"/>
                    <a:pt x="5974" y="1340"/>
                    <a:pt x="5956" y="1256"/>
                  </a:cubicBezTo>
                  <a:lnTo>
                    <a:pt x="5622" y="217"/>
                  </a:lnTo>
                  <a:cubicBezTo>
                    <a:pt x="5584" y="81"/>
                    <a:pt x="5460" y="1"/>
                    <a:pt x="5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2050775" y="2414100"/>
              <a:ext cx="126425" cy="126275"/>
            </a:xfrm>
            <a:custGeom>
              <a:rect b="b" l="l" r="r" t="t"/>
              <a:pathLst>
                <a:path extrusionOk="0" h="5051" w="5057">
                  <a:moveTo>
                    <a:pt x="2540" y="1452"/>
                  </a:moveTo>
                  <a:cubicBezTo>
                    <a:pt x="2602" y="1452"/>
                    <a:pt x="2665" y="1458"/>
                    <a:pt x="2728" y="1469"/>
                  </a:cubicBezTo>
                  <a:cubicBezTo>
                    <a:pt x="3034" y="1534"/>
                    <a:pt x="3303" y="1720"/>
                    <a:pt x="3452" y="1989"/>
                  </a:cubicBezTo>
                  <a:cubicBezTo>
                    <a:pt x="3609" y="2258"/>
                    <a:pt x="3637" y="2583"/>
                    <a:pt x="3535" y="2879"/>
                  </a:cubicBezTo>
                  <a:cubicBezTo>
                    <a:pt x="3382" y="3306"/>
                    <a:pt x="2971" y="3586"/>
                    <a:pt x="2537" y="3586"/>
                  </a:cubicBezTo>
                  <a:cubicBezTo>
                    <a:pt x="2471" y="3586"/>
                    <a:pt x="2405" y="3579"/>
                    <a:pt x="2338" y="3566"/>
                  </a:cubicBezTo>
                  <a:cubicBezTo>
                    <a:pt x="2032" y="3510"/>
                    <a:pt x="1763" y="3325"/>
                    <a:pt x="1606" y="3046"/>
                  </a:cubicBezTo>
                  <a:cubicBezTo>
                    <a:pt x="1448" y="2777"/>
                    <a:pt x="1420" y="2453"/>
                    <a:pt x="1531" y="2156"/>
                  </a:cubicBezTo>
                  <a:cubicBezTo>
                    <a:pt x="1678" y="1733"/>
                    <a:pt x="2095" y="1452"/>
                    <a:pt x="2540" y="1452"/>
                  </a:cubicBezTo>
                  <a:close/>
                  <a:moveTo>
                    <a:pt x="2538" y="1339"/>
                  </a:moveTo>
                  <a:cubicBezTo>
                    <a:pt x="2047" y="1339"/>
                    <a:pt x="1591" y="1647"/>
                    <a:pt x="1420" y="2119"/>
                  </a:cubicBezTo>
                  <a:cubicBezTo>
                    <a:pt x="1299" y="2443"/>
                    <a:pt x="1336" y="2805"/>
                    <a:pt x="1503" y="3111"/>
                  </a:cubicBezTo>
                  <a:cubicBezTo>
                    <a:pt x="1680" y="3408"/>
                    <a:pt x="1977" y="3622"/>
                    <a:pt x="2320" y="3687"/>
                  </a:cubicBezTo>
                  <a:cubicBezTo>
                    <a:pt x="2385" y="3696"/>
                    <a:pt x="2459" y="3705"/>
                    <a:pt x="2533" y="3705"/>
                  </a:cubicBezTo>
                  <a:cubicBezTo>
                    <a:pt x="3016" y="3705"/>
                    <a:pt x="3470" y="3390"/>
                    <a:pt x="3646" y="2917"/>
                  </a:cubicBezTo>
                  <a:cubicBezTo>
                    <a:pt x="3758" y="2592"/>
                    <a:pt x="3730" y="2230"/>
                    <a:pt x="3554" y="1933"/>
                  </a:cubicBezTo>
                  <a:cubicBezTo>
                    <a:pt x="3387" y="1636"/>
                    <a:pt x="3090" y="1423"/>
                    <a:pt x="2747" y="1358"/>
                  </a:cubicBezTo>
                  <a:cubicBezTo>
                    <a:pt x="2677" y="1346"/>
                    <a:pt x="2607" y="1339"/>
                    <a:pt x="2538" y="1339"/>
                  </a:cubicBezTo>
                  <a:close/>
                  <a:moveTo>
                    <a:pt x="2580" y="115"/>
                  </a:moveTo>
                  <a:lnTo>
                    <a:pt x="3229" y="226"/>
                  </a:lnTo>
                  <a:cubicBezTo>
                    <a:pt x="3247" y="226"/>
                    <a:pt x="3266" y="245"/>
                    <a:pt x="3257" y="273"/>
                  </a:cubicBezTo>
                  <a:lnTo>
                    <a:pt x="3192" y="690"/>
                  </a:lnTo>
                  <a:cubicBezTo>
                    <a:pt x="3183" y="755"/>
                    <a:pt x="3220" y="829"/>
                    <a:pt x="3275" y="857"/>
                  </a:cubicBezTo>
                  <a:cubicBezTo>
                    <a:pt x="3424" y="922"/>
                    <a:pt x="3554" y="996"/>
                    <a:pt x="3674" y="1098"/>
                  </a:cubicBezTo>
                  <a:cubicBezTo>
                    <a:pt x="3702" y="1122"/>
                    <a:pt x="3735" y="1133"/>
                    <a:pt x="3767" y="1133"/>
                  </a:cubicBezTo>
                  <a:cubicBezTo>
                    <a:pt x="3799" y="1133"/>
                    <a:pt x="3832" y="1122"/>
                    <a:pt x="3860" y="1098"/>
                  </a:cubicBezTo>
                  <a:lnTo>
                    <a:pt x="4212" y="848"/>
                  </a:lnTo>
                  <a:lnTo>
                    <a:pt x="4240" y="848"/>
                  </a:lnTo>
                  <a:cubicBezTo>
                    <a:pt x="4249" y="848"/>
                    <a:pt x="4259" y="857"/>
                    <a:pt x="4259" y="857"/>
                  </a:cubicBezTo>
                  <a:lnTo>
                    <a:pt x="4648" y="1395"/>
                  </a:lnTo>
                  <a:cubicBezTo>
                    <a:pt x="4658" y="1404"/>
                    <a:pt x="4658" y="1414"/>
                    <a:pt x="4658" y="1423"/>
                  </a:cubicBezTo>
                  <a:cubicBezTo>
                    <a:pt x="4658" y="1432"/>
                    <a:pt x="4648" y="1442"/>
                    <a:pt x="4639" y="1451"/>
                  </a:cubicBezTo>
                  <a:lnTo>
                    <a:pt x="4296" y="1701"/>
                  </a:lnTo>
                  <a:cubicBezTo>
                    <a:pt x="4240" y="1738"/>
                    <a:pt x="4212" y="1813"/>
                    <a:pt x="4240" y="1878"/>
                  </a:cubicBezTo>
                  <a:cubicBezTo>
                    <a:pt x="4296" y="2026"/>
                    <a:pt x="4333" y="2174"/>
                    <a:pt x="4351" y="2332"/>
                  </a:cubicBezTo>
                  <a:cubicBezTo>
                    <a:pt x="4351" y="2397"/>
                    <a:pt x="4407" y="2453"/>
                    <a:pt x="4481" y="2462"/>
                  </a:cubicBezTo>
                  <a:lnTo>
                    <a:pt x="4899" y="2536"/>
                  </a:lnTo>
                  <a:cubicBezTo>
                    <a:pt x="4917" y="2536"/>
                    <a:pt x="4936" y="2555"/>
                    <a:pt x="4927" y="2573"/>
                  </a:cubicBezTo>
                  <a:lnTo>
                    <a:pt x="4825" y="3223"/>
                  </a:lnTo>
                  <a:cubicBezTo>
                    <a:pt x="4825" y="3241"/>
                    <a:pt x="4815" y="3251"/>
                    <a:pt x="4806" y="3251"/>
                  </a:cubicBezTo>
                  <a:cubicBezTo>
                    <a:pt x="4797" y="3260"/>
                    <a:pt x="4787" y="3260"/>
                    <a:pt x="4778" y="3260"/>
                  </a:cubicBezTo>
                  <a:lnTo>
                    <a:pt x="4361" y="3195"/>
                  </a:lnTo>
                  <a:cubicBezTo>
                    <a:pt x="4349" y="3192"/>
                    <a:pt x="4338" y="3190"/>
                    <a:pt x="4326" y="3190"/>
                  </a:cubicBezTo>
                  <a:cubicBezTo>
                    <a:pt x="4271" y="3190"/>
                    <a:pt x="4217" y="3225"/>
                    <a:pt x="4194" y="3278"/>
                  </a:cubicBezTo>
                  <a:cubicBezTo>
                    <a:pt x="4129" y="3418"/>
                    <a:pt x="4045" y="3557"/>
                    <a:pt x="3953" y="3677"/>
                  </a:cubicBezTo>
                  <a:cubicBezTo>
                    <a:pt x="3906" y="3733"/>
                    <a:pt x="3906" y="3807"/>
                    <a:pt x="3953" y="3863"/>
                  </a:cubicBezTo>
                  <a:lnTo>
                    <a:pt x="4194" y="4206"/>
                  </a:lnTo>
                  <a:cubicBezTo>
                    <a:pt x="4212" y="4225"/>
                    <a:pt x="4203" y="4252"/>
                    <a:pt x="4184" y="4262"/>
                  </a:cubicBezTo>
                  <a:lnTo>
                    <a:pt x="3656" y="4651"/>
                  </a:lnTo>
                  <a:cubicBezTo>
                    <a:pt x="3648" y="4655"/>
                    <a:pt x="3639" y="4657"/>
                    <a:pt x="3630" y="4657"/>
                  </a:cubicBezTo>
                  <a:cubicBezTo>
                    <a:pt x="3617" y="4657"/>
                    <a:pt x="3605" y="4653"/>
                    <a:pt x="3600" y="4642"/>
                  </a:cubicBezTo>
                  <a:lnTo>
                    <a:pt x="3350" y="4299"/>
                  </a:lnTo>
                  <a:cubicBezTo>
                    <a:pt x="3324" y="4253"/>
                    <a:pt x="3279" y="4231"/>
                    <a:pt x="3233" y="4231"/>
                  </a:cubicBezTo>
                  <a:cubicBezTo>
                    <a:pt x="3213" y="4231"/>
                    <a:pt x="3193" y="4235"/>
                    <a:pt x="3173" y="4243"/>
                  </a:cubicBezTo>
                  <a:cubicBezTo>
                    <a:pt x="3025" y="4299"/>
                    <a:pt x="2876" y="4336"/>
                    <a:pt x="2719" y="4345"/>
                  </a:cubicBezTo>
                  <a:cubicBezTo>
                    <a:pt x="2654" y="4354"/>
                    <a:pt x="2598" y="4410"/>
                    <a:pt x="2580" y="4475"/>
                  </a:cubicBezTo>
                  <a:lnTo>
                    <a:pt x="2515" y="4902"/>
                  </a:lnTo>
                  <a:cubicBezTo>
                    <a:pt x="2515" y="4911"/>
                    <a:pt x="2505" y="4920"/>
                    <a:pt x="2496" y="4920"/>
                  </a:cubicBezTo>
                  <a:cubicBezTo>
                    <a:pt x="2496" y="4930"/>
                    <a:pt x="2478" y="4930"/>
                    <a:pt x="2468" y="4930"/>
                  </a:cubicBezTo>
                  <a:lnTo>
                    <a:pt x="1819" y="4828"/>
                  </a:lnTo>
                  <a:cubicBezTo>
                    <a:pt x="1810" y="4828"/>
                    <a:pt x="1800" y="4818"/>
                    <a:pt x="1800" y="4809"/>
                  </a:cubicBezTo>
                  <a:cubicBezTo>
                    <a:pt x="1791" y="4800"/>
                    <a:pt x="1791" y="4790"/>
                    <a:pt x="1791" y="4781"/>
                  </a:cubicBezTo>
                  <a:lnTo>
                    <a:pt x="1856" y="4364"/>
                  </a:lnTo>
                  <a:cubicBezTo>
                    <a:pt x="1865" y="4290"/>
                    <a:pt x="1828" y="4225"/>
                    <a:pt x="1772" y="4197"/>
                  </a:cubicBezTo>
                  <a:cubicBezTo>
                    <a:pt x="1624" y="4132"/>
                    <a:pt x="1494" y="4048"/>
                    <a:pt x="1374" y="3956"/>
                  </a:cubicBezTo>
                  <a:cubicBezTo>
                    <a:pt x="1346" y="3928"/>
                    <a:pt x="1309" y="3918"/>
                    <a:pt x="1281" y="3918"/>
                  </a:cubicBezTo>
                  <a:cubicBezTo>
                    <a:pt x="1244" y="3918"/>
                    <a:pt x="1216" y="3928"/>
                    <a:pt x="1188" y="3946"/>
                  </a:cubicBezTo>
                  <a:lnTo>
                    <a:pt x="845" y="4197"/>
                  </a:lnTo>
                  <a:cubicBezTo>
                    <a:pt x="836" y="4206"/>
                    <a:pt x="817" y="4206"/>
                    <a:pt x="808" y="4206"/>
                  </a:cubicBezTo>
                  <a:cubicBezTo>
                    <a:pt x="798" y="4206"/>
                    <a:pt x="789" y="4197"/>
                    <a:pt x="789" y="4187"/>
                  </a:cubicBezTo>
                  <a:lnTo>
                    <a:pt x="400" y="3659"/>
                  </a:lnTo>
                  <a:cubicBezTo>
                    <a:pt x="390" y="3649"/>
                    <a:pt x="390" y="3640"/>
                    <a:pt x="390" y="3631"/>
                  </a:cubicBezTo>
                  <a:cubicBezTo>
                    <a:pt x="390" y="3612"/>
                    <a:pt x="400" y="3603"/>
                    <a:pt x="409" y="3603"/>
                  </a:cubicBezTo>
                  <a:lnTo>
                    <a:pt x="752" y="3353"/>
                  </a:lnTo>
                  <a:cubicBezTo>
                    <a:pt x="808" y="3306"/>
                    <a:pt x="836" y="3241"/>
                    <a:pt x="808" y="3176"/>
                  </a:cubicBezTo>
                  <a:cubicBezTo>
                    <a:pt x="752" y="3028"/>
                    <a:pt x="715" y="2879"/>
                    <a:pt x="696" y="2722"/>
                  </a:cubicBezTo>
                  <a:cubicBezTo>
                    <a:pt x="696" y="2657"/>
                    <a:pt x="641" y="2601"/>
                    <a:pt x="567" y="2583"/>
                  </a:cubicBezTo>
                  <a:lnTo>
                    <a:pt x="149" y="2518"/>
                  </a:lnTo>
                  <a:cubicBezTo>
                    <a:pt x="140" y="2518"/>
                    <a:pt x="131" y="2508"/>
                    <a:pt x="121" y="2499"/>
                  </a:cubicBezTo>
                  <a:cubicBezTo>
                    <a:pt x="121" y="2490"/>
                    <a:pt x="121" y="2481"/>
                    <a:pt x="121" y="2471"/>
                  </a:cubicBezTo>
                  <a:lnTo>
                    <a:pt x="223" y="1822"/>
                  </a:lnTo>
                  <a:cubicBezTo>
                    <a:pt x="223" y="1813"/>
                    <a:pt x="233" y="1803"/>
                    <a:pt x="242" y="1794"/>
                  </a:cubicBezTo>
                  <a:lnTo>
                    <a:pt x="270" y="1794"/>
                  </a:lnTo>
                  <a:lnTo>
                    <a:pt x="687" y="1859"/>
                  </a:lnTo>
                  <a:cubicBezTo>
                    <a:pt x="694" y="1860"/>
                    <a:pt x="700" y="1860"/>
                    <a:pt x="707" y="1860"/>
                  </a:cubicBezTo>
                  <a:cubicBezTo>
                    <a:pt x="767" y="1860"/>
                    <a:pt x="829" y="1825"/>
                    <a:pt x="854" y="1766"/>
                  </a:cubicBezTo>
                  <a:cubicBezTo>
                    <a:pt x="919" y="1627"/>
                    <a:pt x="1003" y="1497"/>
                    <a:pt x="1095" y="1377"/>
                  </a:cubicBezTo>
                  <a:cubicBezTo>
                    <a:pt x="1142" y="1321"/>
                    <a:pt x="1142" y="1247"/>
                    <a:pt x="1105" y="1191"/>
                  </a:cubicBezTo>
                  <a:lnTo>
                    <a:pt x="854" y="839"/>
                  </a:lnTo>
                  <a:cubicBezTo>
                    <a:pt x="836" y="820"/>
                    <a:pt x="845" y="801"/>
                    <a:pt x="863" y="783"/>
                  </a:cubicBezTo>
                  <a:lnTo>
                    <a:pt x="1392" y="403"/>
                  </a:lnTo>
                  <a:cubicBezTo>
                    <a:pt x="1399" y="396"/>
                    <a:pt x="1408" y="392"/>
                    <a:pt x="1416" y="392"/>
                  </a:cubicBezTo>
                  <a:cubicBezTo>
                    <a:pt x="1429" y="392"/>
                    <a:pt x="1442" y="400"/>
                    <a:pt x="1448" y="412"/>
                  </a:cubicBezTo>
                  <a:lnTo>
                    <a:pt x="1698" y="755"/>
                  </a:lnTo>
                  <a:cubicBezTo>
                    <a:pt x="1733" y="797"/>
                    <a:pt x="1778" y="818"/>
                    <a:pt x="1826" y="818"/>
                  </a:cubicBezTo>
                  <a:cubicBezTo>
                    <a:pt x="1842" y="818"/>
                    <a:pt x="1858" y="815"/>
                    <a:pt x="1875" y="811"/>
                  </a:cubicBezTo>
                  <a:cubicBezTo>
                    <a:pt x="2023" y="755"/>
                    <a:pt x="2171" y="718"/>
                    <a:pt x="2329" y="699"/>
                  </a:cubicBezTo>
                  <a:cubicBezTo>
                    <a:pt x="2394" y="690"/>
                    <a:pt x="2450" y="644"/>
                    <a:pt x="2468" y="570"/>
                  </a:cubicBezTo>
                  <a:lnTo>
                    <a:pt x="2533" y="152"/>
                  </a:lnTo>
                  <a:cubicBezTo>
                    <a:pt x="2533" y="134"/>
                    <a:pt x="2561" y="115"/>
                    <a:pt x="2580" y="115"/>
                  </a:cubicBezTo>
                  <a:close/>
                  <a:moveTo>
                    <a:pt x="2565" y="0"/>
                  </a:moveTo>
                  <a:cubicBezTo>
                    <a:pt x="2533" y="0"/>
                    <a:pt x="2505" y="11"/>
                    <a:pt x="2478" y="32"/>
                  </a:cubicBezTo>
                  <a:cubicBezTo>
                    <a:pt x="2440" y="50"/>
                    <a:pt x="2422" y="87"/>
                    <a:pt x="2413" y="134"/>
                  </a:cubicBezTo>
                  <a:lnTo>
                    <a:pt x="2348" y="551"/>
                  </a:lnTo>
                  <a:cubicBezTo>
                    <a:pt x="2348" y="570"/>
                    <a:pt x="2329" y="579"/>
                    <a:pt x="2311" y="579"/>
                  </a:cubicBezTo>
                  <a:cubicBezTo>
                    <a:pt x="2153" y="597"/>
                    <a:pt x="1986" y="644"/>
                    <a:pt x="1837" y="699"/>
                  </a:cubicBezTo>
                  <a:cubicBezTo>
                    <a:pt x="1819" y="699"/>
                    <a:pt x="1800" y="699"/>
                    <a:pt x="1791" y="681"/>
                  </a:cubicBezTo>
                  <a:lnTo>
                    <a:pt x="1541" y="338"/>
                  </a:lnTo>
                  <a:cubicBezTo>
                    <a:pt x="1512" y="297"/>
                    <a:pt x="1461" y="275"/>
                    <a:pt x="1412" y="275"/>
                  </a:cubicBezTo>
                  <a:cubicBezTo>
                    <a:pt x="1382" y="275"/>
                    <a:pt x="1352" y="283"/>
                    <a:pt x="1327" y="301"/>
                  </a:cubicBezTo>
                  <a:lnTo>
                    <a:pt x="789" y="690"/>
                  </a:lnTo>
                  <a:cubicBezTo>
                    <a:pt x="724" y="737"/>
                    <a:pt x="706" y="839"/>
                    <a:pt x="752" y="904"/>
                  </a:cubicBezTo>
                  <a:lnTo>
                    <a:pt x="1003" y="1256"/>
                  </a:lnTo>
                  <a:cubicBezTo>
                    <a:pt x="1021" y="1265"/>
                    <a:pt x="1021" y="1284"/>
                    <a:pt x="1003" y="1302"/>
                  </a:cubicBezTo>
                  <a:cubicBezTo>
                    <a:pt x="900" y="1423"/>
                    <a:pt x="817" y="1571"/>
                    <a:pt x="743" y="1720"/>
                  </a:cubicBezTo>
                  <a:cubicBezTo>
                    <a:pt x="743" y="1729"/>
                    <a:pt x="724" y="1738"/>
                    <a:pt x="706" y="1738"/>
                  </a:cubicBezTo>
                  <a:lnTo>
                    <a:pt x="288" y="1673"/>
                  </a:lnTo>
                  <a:cubicBezTo>
                    <a:pt x="277" y="1671"/>
                    <a:pt x="266" y="1670"/>
                    <a:pt x="255" y="1670"/>
                  </a:cubicBezTo>
                  <a:cubicBezTo>
                    <a:pt x="223" y="1670"/>
                    <a:pt x="195" y="1680"/>
                    <a:pt x="168" y="1701"/>
                  </a:cubicBezTo>
                  <a:cubicBezTo>
                    <a:pt x="140" y="1720"/>
                    <a:pt x="112" y="1757"/>
                    <a:pt x="103" y="1803"/>
                  </a:cubicBezTo>
                  <a:lnTo>
                    <a:pt x="1" y="2453"/>
                  </a:lnTo>
                  <a:cubicBezTo>
                    <a:pt x="1" y="2490"/>
                    <a:pt x="10" y="2536"/>
                    <a:pt x="28" y="2564"/>
                  </a:cubicBezTo>
                  <a:cubicBezTo>
                    <a:pt x="56" y="2601"/>
                    <a:pt x="93" y="2620"/>
                    <a:pt x="131" y="2629"/>
                  </a:cubicBezTo>
                  <a:lnTo>
                    <a:pt x="548" y="2694"/>
                  </a:lnTo>
                  <a:cubicBezTo>
                    <a:pt x="567" y="2703"/>
                    <a:pt x="585" y="2712"/>
                    <a:pt x="585" y="2731"/>
                  </a:cubicBezTo>
                  <a:cubicBezTo>
                    <a:pt x="604" y="2898"/>
                    <a:pt x="641" y="3056"/>
                    <a:pt x="696" y="3213"/>
                  </a:cubicBezTo>
                  <a:cubicBezTo>
                    <a:pt x="706" y="3223"/>
                    <a:pt x="696" y="3241"/>
                    <a:pt x="687" y="3251"/>
                  </a:cubicBezTo>
                  <a:lnTo>
                    <a:pt x="344" y="3501"/>
                  </a:lnTo>
                  <a:cubicBezTo>
                    <a:pt x="307" y="3529"/>
                    <a:pt x="288" y="3566"/>
                    <a:pt x="279" y="3603"/>
                  </a:cubicBezTo>
                  <a:cubicBezTo>
                    <a:pt x="270" y="3649"/>
                    <a:pt x="279" y="3687"/>
                    <a:pt x="307" y="3724"/>
                  </a:cubicBezTo>
                  <a:lnTo>
                    <a:pt x="696" y="4252"/>
                  </a:lnTo>
                  <a:cubicBezTo>
                    <a:pt x="715" y="4290"/>
                    <a:pt x="752" y="4308"/>
                    <a:pt x="798" y="4317"/>
                  </a:cubicBezTo>
                  <a:cubicBezTo>
                    <a:pt x="808" y="4320"/>
                    <a:pt x="817" y="4321"/>
                    <a:pt x="826" y="4321"/>
                  </a:cubicBezTo>
                  <a:cubicBezTo>
                    <a:pt x="854" y="4321"/>
                    <a:pt x="882" y="4310"/>
                    <a:pt x="910" y="4290"/>
                  </a:cubicBezTo>
                  <a:lnTo>
                    <a:pt x="1253" y="4039"/>
                  </a:lnTo>
                  <a:cubicBezTo>
                    <a:pt x="1262" y="4034"/>
                    <a:pt x="1272" y="4032"/>
                    <a:pt x="1280" y="4032"/>
                  </a:cubicBezTo>
                  <a:cubicBezTo>
                    <a:pt x="1288" y="4032"/>
                    <a:pt x="1295" y="4034"/>
                    <a:pt x="1299" y="4039"/>
                  </a:cubicBezTo>
                  <a:cubicBezTo>
                    <a:pt x="1429" y="4141"/>
                    <a:pt x="1568" y="4234"/>
                    <a:pt x="1726" y="4299"/>
                  </a:cubicBezTo>
                  <a:cubicBezTo>
                    <a:pt x="1735" y="4308"/>
                    <a:pt x="1745" y="4327"/>
                    <a:pt x="1745" y="4345"/>
                  </a:cubicBezTo>
                  <a:lnTo>
                    <a:pt x="1670" y="4763"/>
                  </a:lnTo>
                  <a:cubicBezTo>
                    <a:pt x="1670" y="4800"/>
                    <a:pt x="1680" y="4846"/>
                    <a:pt x="1698" y="4874"/>
                  </a:cubicBezTo>
                  <a:cubicBezTo>
                    <a:pt x="1726" y="4911"/>
                    <a:pt x="1763" y="4930"/>
                    <a:pt x="1800" y="4939"/>
                  </a:cubicBezTo>
                  <a:lnTo>
                    <a:pt x="2450" y="5041"/>
                  </a:lnTo>
                  <a:cubicBezTo>
                    <a:pt x="2459" y="5041"/>
                    <a:pt x="2468" y="5050"/>
                    <a:pt x="2478" y="5050"/>
                  </a:cubicBezTo>
                  <a:cubicBezTo>
                    <a:pt x="2515" y="5050"/>
                    <a:pt x="2542" y="5041"/>
                    <a:pt x="2570" y="5013"/>
                  </a:cubicBezTo>
                  <a:cubicBezTo>
                    <a:pt x="2598" y="4995"/>
                    <a:pt x="2626" y="4957"/>
                    <a:pt x="2635" y="4911"/>
                  </a:cubicBezTo>
                  <a:lnTo>
                    <a:pt x="2700" y="4494"/>
                  </a:lnTo>
                  <a:cubicBezTo>
                    <a:pt x="2700" y="4475"/>
                    <a:pt x="2719" y="4466"/>
                    <a:pt x="2728" y="4466"/>
                  </a:cubicBezTo>
                  <a:cubicBezTo>
                    <a:pt x="2895" y="4447"/>
                    <a:pt x="3062" y="4401"/>
                    <a:pt x="3210" y="4345"/>
                  </a:cubicBezTo>
                  <a:cubicBezTo>
                    <a:pt x="3229" y="4345"/>
                    <a:pt x="3247" y="4345"/>
                    <a:pt x="3257" y="4364"/>
                  </a:cubicBezTo>
                  <a:lnTo>
                    <a:pt x="3507" y="4707"/>
                  </a:lnTo>
                  <a:cubicBezTo>
                    <a:pt x="3536" y="4747"/>
                    <a:pt x="3587" y="4770"/>
                    <a:pt x="3636" y="4770"/>
                  </a:cubicBezTo>
                  <a:cubicBezTo>
                    <a:pt x="3666" y="4770"/>
                    <a:pt x="3696" y="4762"/>
                    <a:pt x="3721" y="4744"/>
                  </a:cubicBezTo>
                  <a:lnTo>
                    <a:pt x="4259" y="4354"/>
                  </a:lnTo>
                  <a:cubicBezTo>
                    <a:pt x="4324" y="4299"/>
                    <a:pt x="4342" y="4206"/>
                    <a:pt x="4286" y="4132"/>
                  </a:cubicBezTo>
                  <a:lnTo>
                    <a:pt x="4036" y="3789"/>
                  </a:lnTo>
                  <a:cubicBezTo>
                    <a:pt x="4027" y="3779"/>
                    <a:pt x="4027" y="3761"/>
                    <a:pt x="4036" y="3742"/>
                  </a:cubicBezTo>
                  <a:cubicBezTo>
                    <a:pt x="4147" y="3622"/>
                    <a:pt x="4231" y="3473"/>
                    <a:pt x="4296" y="3325"/>
                  </a:cubicBezTo>
                  <a:cubicBezTo>
                    <a:pt x="4303" y="3311"/>
                    <a:pt x="4314" y="3303"/>
                    <a:pt x="4327" y="3303"/>
                  </a:cubicBezTo>
                  <a:cubicBezTo>
                    <a:pt x="4332" y="3303"/>
                    <a:pt x="4337" y="3304"/>
                    <a:pt x="4342" y="3306"/>
                  </a:cubicBezTo>
                  <a:lnTo>
                    <a:pt x="4760" y="3371"/>
                  </a:lnTo>
                  <a:cubicBezTo>
                    <a:pt x="4771" y="3373"/>
                    <a:pt x="4782" y="3375"/>
                    <a:pt x="4793" y="3375"/>
                  </a:cubicBezTo>
                  <a:cubicBezTo>
                    <a:pt x="4825" y="3375"/>
                    <a:pt x="4852" y="3364"/>
                    <a:pt x="4880" y="3343"/>
                  </a:cubicBezTo>
                  <a:cubicBezTo>
                    <a:pt x="4908" y="3315"/>
                    <a:pt x="4936" y="3278"/>
                    <a:pt x="4936" y="3241"/>
                  </a:cubicBezTo>
                  <a:lnTo>
                    <a:pt x="5047" y="2592"/>
                  </a:lnTo>
                  <a:cubicBezTo>
                    <a:pt x="5056" y="2508"/>
                    <a:pt x="5001" y="2425"/>
                    <a:pt x="4917" y="2416"/>
                  </a:cubicBezTo>
                  <a:lnTo>
                    <a:pt x="4491" y="2351"/>
                  </a:lnTo>
                  <a:cubicBezTo>
                    <a:pt x="4481" y="2341"/>
                    <a:pt x="4463" y="2332"/>
                    <a:pt x="4463" y="2314"/>
                  </a:cubicBezTo>
                  <a:cubicBezTo>
                    <a:pt x="4444" y="2147"/>
                    <a:pt x="4407" y="1989"/>
                    <a:pt x="4351" y="1831"/>
                  </a:cubicBezTo>
                  <a:cubicBezTo>
                    <a:pt x="4342" y="1822"/>
                    <a:pt x="4351" y="1803"/>
                    <a:pt x="4361" y="1794"/>
                  </a:cubicBezTo>
                  <a:lnTo>
                    <a:pt x="4704" y="1544"/>
                  </a:lnTo>
                  <a:cubicBezTo>
                    <a:pt x="4741" y="1516"/>
                    <a:pt x="4760" y="1479"/>
                    <a:pt x="4769" y="1442"/>
                  </a:cubicBezTo>
                  <a:cubicBezTo>
                    <a:pt x="4778" y="1395"/>
                    <a:pt x="4769" y="1358"/>
                    <a:pt x="4741" y="1321"/>
                  </a:cubicBezTo>
                  <a:lnTo>
                    <a:pt x="4351" y="792"/>
                  </a:lnTo>
                  <a:cubicBezTo>
                    <a:pt x="4333" y="755"/>
                    <a:pt x="4296" y="737"/>
                    <a:pt x="4249" y="727"/>
                  </a:cubicBezTo>
                  <a:cubicBezTo>
                    <a:pt x="4240" y="725"/>
                    <a:pt x="4230" y="724"/>
                    <a:pt x="4220" y="724"/>
                  </a:cubicBezTo>
                  <a:cubicBezTo>
                    <a:pt x="4190" y="724"/>
                    <a:pt x="4159" y="734"/>
                    <a:pt x="4138" y="755"/>
                  </a:cubicBezTo>
                  <a:lnTo>
                    <a:pt x="3795" y="1006"/>
                  </a:lnTo>
                  <a:cubicBezTo>
                    <a:pt x="3786" y="1010"/>
                    <a:pt x="3776" y="1013"/>
                    <a:pt x="3768" y="1013"/>
                  </a:cubicBezTo>
                  <a:cubicBezTo>
                    <a:pt x="3760" y="1013"/>
                    <a:pt x="3753" y="1010"/>
                    <a:pt x="3748" y="1006"/>
                  </a:cubicBezTo>
                  <a:cubicBezTo>
                    <a:pt x="3619" y="904"/>
                    <a:pt x="3479" y="811"/>
                    <a:pt x="3322" y="746"/>
                  </a:cubicBezTo>
                  <a:cubicBezTo>
                    <a:pt x="3312" y="737"/>
                    <a:pt x="3303" y="718"/>
                    <a:pt x="3303" y="709"/>
                  </a:cubicBezTo>
                  <a:lnTo>
                    <a:pt x="3368" y="282"/>
                  </a:lnTo>
                  <a:cubicBezTo>
                    <a:pt x="3387" y="199"/>
                    <a:pt x="3331" y="124"/>
                    <a:pt x="3247" y="106"/>
                  </a:cubicBezTo>
                  <a:lnTo>
                    <a:pt x="2598" y="4"/>
                  </a:lnTo>
                  <a:cubicBezTo>
                    <a:pt x="2587" y="1"/>
                    <a:pt x="2576" y="0"/>
                    <a:pt x="2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2058200" y="2676025"/>
              <a:ext cx="27400" cy="28550"/>
            </a:xfrm>
            <a:custGeom>
              <a:rect b="b" l="l" r="r" t="t"/>
              <a:pathLst>
                <a:path extrusionOk="0" h="1142" w="1096">
                  <a:moveTo>
                    <a:pt x="956" y="0"/>
                  </a:moveTo>
                  <a:cubicBezTo>
                    <a:pt x="937" y="0"/>
                    <a:pt x="910" y="9"/>
                    <a:pt x="891" y="19"/>
                  </a:cubicBezTo>
                  <a:lnTo>
                    <a:pt x="75" y="445"/>
                  </a:lnTo>
                  <a:cubicBezTo>
                    <a:pt x="28" y="473"/>
                    <a:pt x="0" y="520"/>
                    <a:pt x="0" y="566"/>
                  </a:cubicBezTo>
                  <a:cubicBezTo>
                    <a:pt x="0" y="612"/>
                    <a:pt x="38" y="659"/>
                    <a:pt x="75" y="687"/>
                  </a:cubicBezTo>
                  <a:lnTo>
                    <a:pt x="84" y="687"/>
                  </a:lnTo>
                  <a:lnTo>
                    <a:pt x="891" y="1132"/>
                  </a:lnTo>
                  <a:cubicBezTo>
                    <a:pt x="910" y="1141"/>
                    <a:pt x="937" y="1141"/>
                    <a:pt x="956" y="1141"/>
                  </a:cubicBezTo>
                  <a:cubicBezTo>
                    <a:pt x="1030" y="1141"/>
                    <a:pt x="1086" y="1085"/>
                    <a:pt x="1086" y="1011"/>
                  </a:cubicBezTo>
                  <a:cubicBezTo>
                    <a:pt x="1086" y="956"/>
                    <a:pt x="1067" y="909"/>
                    <a:pt x="1021" y="891"/>
                  </a:cubicBezTo>
                  <a:lnTo>
                    <a:pt x="427" y="566"/>
                  </a:lnTo>
                  <a:lnTo>
                    <a:pt x="1021" y="260"/>
                  </a:lnTo>
                  <a:cubicBezTo>
                    <a:pt x="1067" y="232"/>
                    <a:pt x="1095" y="186"/>
                    <a:pt x="1095" y="139"/>
                  </a:cubicBezTo>
                  <a:cubicBezTo>
                    <a:pt x="1095" y="65"/>
                    <a:pt x="1030" y="0"/>
                    <a:pt x="9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7"/>
            <p:cNvSpPr/>
            <p:nvPr/>
          </p:nvSpPr>
          <p:spPr>
            <a:xfrm>
              <a:off x="2088825" y="2662325"/>
              <a:ext cx="22975" cy="53375"/>
            </a:xfrm>
            <a:custGeom>
              <a:rect b="b" l="l" r="r" t="t"/>
              <a:pathLst>
                <a:path extrusionOk="0" h="2135" w="919">
                  <a:moveTo>
                    <a:pt x="751" y="1"/>
                  </a:moveTo>
                  <a:cubicBezTo>
                    <a:pt x="677" y="1"/>
                    <a:pt x="612" y="47"/>
                    <a:pt x="584" y="121"/>
                  </a:cubicBezTo>
                  <a:lnTo>
                    <a:pt x="9" y="1921"/>
                  </a:lnTo>
                  <a:cubicBezTo>
                    <a:pt x="0" y="1930"/>
                    <a:pt x="0" y="1949"/>
                    <a:pt x="0" y="1967"/>
                  </a:cubicBezTo>
                  <a:cubicBezTo>
                    <a:pt x="0" y="2042"/>
                    <a:pt x="46" y="2107"/>
                    <a:pt x="121" y="2134"/>
                  </a:cubicBezTo>
                  <a:lnTo>
                    <a:pt x="167" y="2134"/>
                  </a:lnTo>
                  <a:cubicBezTo>
                    <a:pt x="241" y="2134"/>
                    <a:pt x="306" y="2088"/>
                    <a:pt x="325" y="2023"/>
                  </a:cubicBezTo>
                  <a:lnTo>
                    <a:pt x="909" y="242"/>
                  </a:lnTo>
                  <a:cubicBezTo>
                    <a:pt x="909" y="223"/>
                    <a:pt x="918" y="205"/>
                    <a:pt x="918" y="186"/>
                  </a:cubicBezTo>
                  <a:cubicBezTo>
                    <a:pt x="918" y="84"/>
                    <a:pt x="844" y="1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7"/>
            <p:cNvSpPr/>
            <p:nvPr/>
          </p:nvSpPr>
          <p:spPr>
            <a:xfrm>
              <a:off x="2114100" y="2676025"/>
              <a:ext cx="27150" cy="28550"/>
            </a:xfrm>
            <a:custGeom>
              <a:rect b="b" l="l" r="r" t="t"/>
              <a:pathLst>
                <a:path extrusionOk="0" h="1142" w="1086">
                  <a:moveTo>
                    <a:pt x="130" y="0"/>
                  </a:moveTo>
                  <a:cubicBezTo>
                    <a:pt x="56" y="0"/>
                    <a:pt x="0" y="65"/>
                    <a:pt x="0" y="139"/>
                  </a:cubicBezTo>
                  <a:cubicBezTo>
                    <a:pt x="0" y="186"/>
                    <a:pt x="19" y="232"/>
                    <a:pt x="65" y="260"/>
                  </a:cubicBezTo>
                  <a:lnTo>
                    <a:pt x="659" y="566"/>
                  </a:lnTo>
                  <a:lnTo>
                    <a:pt x="74" y="891"/>
                  </a:lnTo>
                  <a:cubicBezTo>
                    <a:pt x="28" y="909"/>
                    <a:pt x="0" y="956"/>
                    <a:pt x="0" y="1011"/>
                  </a:cubicBezTo>
                  <a:cubicBezTo>
                    <a:pt x="0" y="1076"/>
                    <a:pt x="56" y="1141"/>
                    <a:pt x="130" y="1141"/>
                  </a:cubicBezTo>
                  <a:cubicBezTo>
                    <a:pt x="158" y="1141"/>
                    <a:pt x="176" y="1141"/>
                    <a:pt x="195" y="1132"/>
                  </a:cubicBezTo>
                  <a:lnTo>
                    <a:pt x="1002" y="687"/>
                  </a:lnTo>
                  <a:lnTo>
                    <a:pt x="1011" y="687"/>
                  </a:lnTo>
                  <a:cubicBezTo>
                    <a:pt x="1058" y="659"/>
                    <a:pt x="1086" y="612"/>
                    <a:pt x="1086" y="566"/>
                  </a:cubicBezTo>
                  <a:cubicBezTo>
                    <a:pt x="1086" y="520"/>
                    <a:pt x="1058" y="473"/>
                    <a:pt x="1011" y="445"/>
                  </a:cubicBezTo>
                  <a:lnTo>
                    <a:pt x="195" y="19"/>
                  </a:lnTo>
                  <a:cubicBezTo>
                    <a:pt x="176" y="9"/>
                    <a:pt x="158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7"/>
            <p:cNvSpPr/>
            <p:nvPr/>
          </p:nvSpPr>
          <p:spPr>
            <a:xfrm>
              <a:off x="2002300" y="2589050"/>
              <a:ext cx="99050" cy="81425"/>
            </a:xfrm>
            <a:custGeom>
              <a:rect b="b" l="l" r="r" t="t"/>
              <a:pathLst>
                <a:path extrusionOk="0" h="3257" w="3962">
                  <a:moveTo>
                    <a:pt x="3906" y="0"/>
                  </a:moveTo>
                  <a:cubicBezTo>
                    <a:pt x="3535" y="0"/>
                    <a:pt x="3164" y="56"/>
                    <a:pt x="2802" y="158"/>
                  </a:cubicBezTo>
                  <a:cubicBezTo>
                    <a:pt x="1402" y="557"/>
                    <a:pt x="307" y="1744"/>
                    <a:pt x="1" y="3182"/>
                  </a:cubicBezTo>
                  <a:cubicBezTo>
                    <a:pt x="1" y="3219"/>
                    <a:pt x="19" y="3247"/>
                    <a:pt x="47" y="3256"/>
                  </a:cubicBezTo>
                  <a:lnTo>
                    <a:pt x="66" y="3256"/>
                  </a:lnTo>
                  <a:cubicBezTo>
                    <a:pt x="94" y="3256"/>
                    <a:pt x="112" y="3238"/>
                    <a:pt x="121" y="3210"/>
                  </a:cubicBezTo>
                  <a:cubicBezTo>
                    <a:pt x="409" y="1809"/>
                    <a:pt x="1476" y="659"/>
                    <a:pt x="2830" y="269"/>
                  </a:cubicBezTo>
                  <a:cubicBezTo>
                    <a:pt x="3183" y="167"/>
                    <a:pt x="3545" y="112"/>
                    <a:pt x="3906" y="112"/>
                  </a:cubicBezTo>
                  <a:cubicBezTo>
                    <a:pt x="3943" y="112"/>
                    <a:pt x="3962" y="93"/>
                    <a:pt x="3962" y="56"/>
                  </a:cubicBezTo>
                  <a:cubicBezTo>
                    <a:pt x="3962" y="28"/>
                    <a:pt x="3943" y="0"/>
                    <a:pt x="3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7"/>
            <p:cNvSpPr/>
            <p:nvPr/>
          </p:nvSpPr>
          <p:spPr>
            <a:xfrm>
              <a:off x="2000925" y="2593400"/>
              <a:ext cx="203875" cy="194875"/>
            </a:xfrm>
            <a:custGeom>
              <a:rect b="b" l="l" r="r" t="t"/>
              <a:pathLst>
                <a:path extrusionOk="0" h="7795" w="8155">
                  <a:moveTo>
                    <a:pt x="5133" y="0"/>
                  </a:moveTo>
                  <a:cubicBezTo>
                    <a:pt x="5109" y="0"/>
                    <a:pt x="5082" y="17"/>
                    <a:pt x="5075" y="40"/>
                  </a:cubicBezTo>
                  <a:cubicBezTo>
                    <a:pt x="5065" y="77"/>
                    <a:pt x="5084" y="105"/>
                    <a:pt x="5112" y="114"/>
                  </a:cubicBezTo>
                  <a:cubicBezTo>
                    <a:pt x="6568" y="568"/>
                    <a:pt x="7626" y="1839"/>
                    <a:pt x="7802" y="3351"/>
                  </a:cubicBezTo>
                  <a:cubicBezTo>
                    <a:pt x="8034" y="5216"/>
                    <a:pt x="6846" y="7006"/>
                    <a:pt x="5037" y="7526"/>
                  </a:cubicBezTo>
                  <a:cubicBezTo>
                    <a:pt x="4682" y="7628"/>
                    <a:pt x="4319" y="7679"/>
                    <a:pt x="3958" y="7679"/>
                  </a:cubicBezTo>
                  <a:cubicBezTo>
                    <a:pt x="3207" y="7679"/>
                    <a:pt x="2467" y="7460"/>
                    <a:pt x="1828" y="7034"/>
                  </a:cubicBezTo>
                  <a:cubicBezTo>
                    <a:pt x="881" y="6413"/>
                    <a:pt x="260" y="5402"/>
                    <a:pt x="121" y="4270"/>
                  </a:cubicBezTo>
                  <a:cubicBezTo>
                    <a:pt x="121" y="4233"/>
                    <a:pt x="93" y="4214"/>
                    <a:pt x="56" y="4214"/>
                  </a:cubicBezTo>
                  <a:cubicBezTo>
                    <a:pt x="28" y="4223"/>
                    <a:pt x="0" y="4251"/>
                    <a:pt x="9" y="4279"/>
                  </a:cubicBezTo>
                  <a:cubicBezTo>
                    <a:pt x="149" y="5448"/>
                    <a:pt x="789" y="6487"/>
                    <a:pt x="1763" y="7136"/>
                  </a:cubicBezTo>
                  <a:cubicBezTo>
                    <a:pt x="2421" y="7572"/>
                    <a:pt x="3182" y="7795"/>
                    <a:pt x="3961" y="7795"/>
                  </a:cubicBezTo>
                  <a:cubicBezTo>
                    <a:pt x="4332" y="7795"/>
                    <a:pt x="4703" y="7739"/>
                    <a:pt x="5075" y="7637"/>
                  </a:cubicBezTo>
                  <a:cubicBezTo>
                    <a:pt x="6930" y="7108"/>
                    <a:pt x="8154" y="5253"/>
                    <a:pt x="7922" y="3333"/>
                  </a:cubicBezTo>
                  <a:cubicBezTo>
                    <a:pt x="7728" y="1774"/>
                    <a:pt x="6642" y="476"/>
                    <a:pt x="5149" y="3"/>
                  </a:cubicBezTo>
                  <a:cubicBezTo>
                    <a:pt x="5144" y="1"/>
                    <a:pt x="5139" y="0"/>
                    <a:pt x="51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7"/>
            <p:cNvSpPr/>
            <p:nvPr/>
          </p:nvSpPr>
          <p:spPr>
            <a:xfrm>
              <a:off x="2012975" y="2606000"/>
              <a:ext cx="173975" cy="165350"/>
            </a:xfrm>
            <a:custGeom>
              <a:rect b="b" l="l" r="r" t="t"/>
              <a:pathLst>
                <a:path extrusionOk="0" h="6614" w="6959">
                  <a:moveTo>
                    <a:pt x="3479" y="83"/>
                  </a:moveTo>
                  <a:cubicBezTo>
                    <a:pt x="4110" y="83"/>
                    <a:pt x="4732" y="269"/>
                    <a:pt x="5260" y="621"/>
                  </a:cubicBezTo>
                  <a:cubicBezTo>
                    <a:pt x="6049" y="1141"/>
                    <a:pt x="6559" y="1985"/>
                    <a:pt x="6680" y="2922"/>
                  </a:cubicBezTo>
                  <a:cubicBezTo>
                    <a:pt x="6865" y="4480"/>
                    <a:pt x="5882" y="5974"/>
                    <a:pt x="4379" y="6400"/>
                  </a:cubicBezTo>
                  <a:cubicBezTo>
                    <a:pt x="4083" y="6484"/>
                    <a:pt x="3780" y="6526"/>
                    <a:pt x="3480" y="6526"/>
                  </a:cubicBezTo>
                  <a:cubicBezTo>
                    <a:pt x="2851" y="6526"/>
                    <a:pt x="2232" y="6344"/>
                    <a:pt x="1698" y="5992"/>
                  </a:cubicBezTo>
                  <a:cubicBezTo>
                    <a:pt x="919" y="5473"/>
                    <a:pt x="399" y="4629"/>
                    <a:pt x="279" y="3692"/>
                  </a:cubicBezTo>
                  <a:cubicBezTo>
                    <a:pt x="93" y="2133"/>
                    <a:pt x="1086" y="640"/>
                    <a:pt x="2589" y="213"/>
                  </a:cubicBezTo>
                  <a:cubicBezTo>
                    <a:pt x="2886" y="129"/>
                    <a:pt x="3182" y="83"/>
                    <a:pt x="3479" y="83"/>
                  </a:cubicBezTo>
                  <a:close/>
                  <a:moveTo>
                    <a:pt x="3477" y="0"/>
                  </a:moveTo>
                  <a:cubicBezTo>
                    <a:pt x="3171" y="0"/>
                    <a:pt x="2863" y="43"/>
                    <a:pt x="2561" y="129"/>
                  </a:cubicBezTo>
                  <a:cubicBezTo>
                    <a:pt x="1021" y="575"/>
                    <a:pt x="1" y="2105"/>
                    <a:pt x="195" y="3701"/>
                  </a:cubicBezTo>
                  <a:cubicBezTo>
                    <a:pt x="316" y="4666"/>
                    <a:pt x="845" y="5528"/>
                    <a:pt x="1652" y="6066"/>
                  </a:cubicBezTo>
                  <a:cubicBezTo>
                    <a:pt x="2199" y="6428"/>
                    <a:pt x="2839" y="6614"/>
                    <a:pt x="3479" y="6614"/>
                  </a:cubicBezTo>
                  <a:cubicBezTo>
                    <a:pt x="3785" y="6614"/>
                    <a:pt x="4101" y="6567"/>
                    <a:pt x="4398" y="6484"/>
                  </a:cubicBezTo>
                  <a:cubicBezTo>
                    <a:pt x="5938" y="6039"/>
                    <a:pt x="6958" y="4508"/>
                    <a:pt x="6763" y="2912"/>
                  </a:cubicBezTo>
                  <a:cubicBezTo>
                    <a:pt x="6643" y="1948"/>
                    <a:pt x="6114" y="1085"/>
                    <a:pt x="5307" y="547"/>
                  </a:cubicBezTo>
                  <a:cubicBezTo>
                    <a:pt x="4760" y="188"/>
                    <a:pt x="4123" y="0"/>
                    <a:pt x="3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7"/>
            <p:cNvSpPr/>
            <p:nvPr/>
          </p:nvSpPr>
          <p:spPr>
            <a:xfrm>
              <a:off x="2033850" y="2508575"/>
              <a:ext cx="13250" cy="56600"/>
            </a:xfrm>
            <a:custGeom>
              <a:rect b="b" l="l" r="r" t="t"/>
              <a:pathLst>
                <a:path extrusionOk="0" h="2264" w="530"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lnTo>
                    <a:pt x="0" y="2023"/>
                  </a:lnTo>
                  <a:cubicBezTo>
                    <a:pt x="0" y="2152"/>
                    <a:pt x="102" y="2264"/>
                    <a:pt x="232" y="2264"/>
                  </a:cubicBezTo>
                  <a:lnTo>
                    <a:pt x="288" y="2264"/>
                  </a:lnTo>
                  <a:cubicBezTo>
                    <a:pt x="418" y="2264"/>
                    <a:pt x="529" y="2152"/>
                    <a:pt x="520" y="2023"/>
                  </a:cubicBezTo>
                  <a:lnTo>
                    <a:pt x="520" y="232"/>
                  </a:lnTo>
                  <a:cubicBezTo>
                    <a:pt x="520" y="102"/>
                    <a:pt x="418" y="0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7"/>
            <p:cNvSpPr/>
            <p:nvPr/>
          </p:nvSpPr>
          <p:spPr>
            <a:xfrm>
              <a:off x="2032450" y="2507175"/>
              <a:ext cx="16025" cy="59400"/>
            </a:xfrm>
            <a:custGeom>
              <a:rect b="b" l="l" r="r" t="t"/>
              <a:pathLst>
                <a:path extrusionOk="0" h="2376" w="641">
                  <a:moveTo>
                    <a:pt x="344" y="112"/>
                  </a:moveTo>
                  <a:cubicBezTo>
                    <a:pt x="446" y="112"/>
                    <a:pt x="520" y="195"/>
                    <a:pt x="520" y="288"/>
                  </a:cubicBezTo>
                  <a:lnTo>
                    <a:pt x="520" y="2079"/>
                  </a:lnTo>
                  <a:cubicBezTo>
                    <a:pt x="520" y="2181"/>
                    <a:pt x="446" y="2255"/>
                    <a:pt x="344" y="2255"/>
                  </a:cubicBezTo>
                  <a:lnTo>
                    <a:pt x="298" y="2255"/>
                  </a:lnTo>
                  <a:cubicBezTo>
                    <a:pt x="196" y="2255"/>
                    <a:pt x="121" y="2181"/>
                    <a:pt x="121" y="2079"/>
                  </a:cubicBezTo>
                  <a:lnTo>
                    <a:pt x="121" y="288"/>
                  </a:lnTo>
                  <a:cubicBezTo>
                    <a:pt x="121" y="195"/>
                    <a:pt x="196" y="112"/>
                    <a:pt x="298" y="112"/>
                  </a:cubicBezTo>
                  <a:close/>
                  <a:moveTo>
                    <a:pt x="288" y="1"/>
                  </a:moveTo>
                  <a:cubicBezTo>
                    <a:pt x="131" y="1"/>
                    <a:pt x="1" y="131"/>
                    <a:pt x="1" y="288"/>
                  </a:cubicBezTo>
                  <a:lnTo>
                    <a:pt x="1" y="2079"/>
                  </a:lnTo>
                  <a:cubicBezTo>
                    <a:pt x="1" y="2246"/>
                    <a:pt x="131" y="2375"/>
                    <a:pt x="288" y="2375"/>
                  </a:cubicBezTo>
                  <a:lnTo>
                    <a:pt x="344" y="2375"/>
                  </a:lnTo>
                  <a:cubicBezTo>
                    <a:pt x="511" y="2375"/>
                    <a:pt x="641" y="2246"/>
                    <a:pt x="641" y="2079"/>
                  </a:cubicBezTo>
                  <a:lnTo>
                    <a:pt x="641" y="288"/>
                  </a:lnTo>
                  <a:cubicBezTo>
                    <a:pt x="641" y="131"/>
                    <a:pt x="502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7"/>
            <p:cNvSpPr/>
            <p:nvPr/>
          </p:nvSpPr>
          <p:spPr>
            <a:xfrm>
              <a:off x="1764350" y="2410475"/>
              <a:ext cx="53850" cy="477775"/>
            </a:xfrm>
            <a:custGeom>
              <a:rect b="b" l="l" r="r" t="t"/>
              <a:pathLst>
                <a:path extrusionOk="0" h="19111" w="2154">
                  <a:moveTo>
                    <a:pt x="1615" y="0"/>
                  </a:moveTo>
                  <a:cubicBezTo>
                    <a:pt x="725" y="0"/>
                    <a:pt x="1" y="724"/>
                    <a:pt x="1" y="1614"/>
                  </a:cubicBezTo>
                  <a:lnTo>
                    <a:pt x="1" y="17496"/>
                  </a:lnTo>
                  <a:cubicBezTo>
                    <a:pt x="1" y="18387"/>
                    <a:pt x="725" y="19110"/>
                    <a:pt x="1615" y="19110"/>
                  </a:cubicBezTo>
                  <a:lnTo>
                    <a:pt x="2153" y="19110"/>
                  </a:lnTo>
                  <a:cubicBezTo>
                    <a:pt x="1272" y="19110"/>
                    <a:pt x="558" y="18396"/>
                    <a:pt x="558" y="17505"/>
                  </a:cubicBezTo>
                  <a:lnTo>
                    <a:pt x="558" y="1605"/>
                  </a:lnTo>
                  <a:cubicBezTo>
                    <a:pt x="558" y="724"/>
                    <a:pt x="1272" y="0"/>
                    <a:pt x="2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7"/>
            <p:cNvSpPr/>
            <p:nvPr/>
          </p:nvSpPr>
          <p:spPr>
            <a:xfrm>
              <a:off x="1762975" y="2409075"/>
              <a:ext cx="55225" cy="480550"/>
            </a:xfrm>
            <a:custGeom>
              <a:rect b="b" l="l" r="r" t="t"/>
              <a:pathLst>
                <a:path extrusionOk="0" h="19222" w="2209">
                  <a:moveTo>
                    <a:pt x="1596" y="121"/>
                  </a:moveTo>
                  <a:lnTo>
                    <a:pt x="1596" y="121"/>
                  </a:lnTo>
                  <a:cubicBezTo>
                    <a:pt x="984" y="362"/>
                    <a:pt x="548" y="965"/>
                    <a:pt x="548" y="1661"/>
                  </a:cubicBezTo>
                  <a:lnTo>
                    <a:pt x="548" y="17561"/>
                  </a:lnTo>
                  <a:cubicBezTo>
                    <a:pt x="548" y="18266"/>
                    <a:pt x="984" y="18860"/>
                    <a:pt x="1596" y="19110"/>
                  </a:cubicBezTo>
                  <a:cubicBezTo>
                    <a:pt x="770" y="19073"/>
                    <a:pt x="112" y="18387"/>
                    <a:pt x="112" y="17552"/>
                  </a:cubicBezTo>
                  <a:lnTo>
                    <a:pt x="112" y="1670"/>
                  </a:lnTo>
                  <a:cubicBezTo>
                    <a:pt x="112" y="836"/>
                    <a:pt x="770" y="158"/>
                    <a:pt x="1596" y="121"/>
                  </a:cubicBezTo>
                  <a:close/>
                  <a:moveTo>
                    <a:pt x="1670" y="1"/>
                  </a:moveTo>
                  <a:cubicBezTo>
                    <a:pt x="742" y="1"/>
                    <a:pt x="0" y="752"/>
                    <a:pt x="0" y="1670"/>
                  </a:cubicBezTo>
                  <a:lnTo>
                    <a:pt x="0" y="17552"/>
                  </a:lnTo>
                  <a:cubicBezTo>
                    <a:pt x="0" y="18480"/>
                    <a:pt x="742" y="19222"/>
                    <a:pt x="1670" y="19222"/>
                  </a:cubicBezTo>
                  <a:lnTo>
                    <a:pt x="2208" y="19222"/>
                  </a:lnTo>
                  <a:lnTo>
                    <a:pt x="2208" y="19110"/>
                  </a:lnTo>
                  <a:cubicBezTo>
                    <a:pt x="1364" y="19110"/>
                    <a:pt x="668" y="18415"/>
                    <a:pt x="668" y="17561"/>
                  </a:cubicBezTo>
                  <a:lnTo>
                    <a:pt x="668" y="1661"/>
                  </a:lnTo>
                  <a:cubicBezTo>
                    <a:pt x="668" y="808"/>
                    <a:pt x="1364" y="121"/>
                    <a:pt x="2208" y="121"/>
                  </a:cubicBezTo>
                  <a:lnTo>
                    <a:pt x="2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7"/>
            <p:cNvSpPr/>
            <p:nvPr/>
          </p:nvSpPr>
          <p:spPr>
            <a:xfrm>
              <a:off x="1768300" y="2473550"/>
              <a:ext cx="6750" cy="56375"/>
            </a:xfrm>
            <a:custGeom>
              <a:rect b="b" l="l" r="r" t="t"/>
              <a:pathLst>
                <a:path extrusionOk="0" h="2255" w="270">
                  <a:moveTo>
                    <a:pt x="140" y="1"/>
                  </a:moveTo>
                  <a:cubicBezTo>
                    <a:pt x="56" y="1"/>
                    <a:pt x="1" y="56"/>
                    <a:pt x="1" y="130"/>
                  </a:cubicBezTo>
                  <a:lnTo>
                    <a:pt x="1" y="2125"/>
                  </a:lnTo>
                  <a:cubicBezTo>
                    <a:pt x="1" y="2199"/>
                    <a:pt x="56" y="2255"/>
                    <a:pt x="140" y="2255"/>
                  </a:cubicBezTo>
                  <a:cubicBezTo>
                    <a:pt x="214" y="2255"/>
                    <a:pt x="270" y="2199"/>
                    <a:pt x="270" y="2125"/>
                  </a:cubicBezTo>
                  <a:lnTo>
                    <a:pt x="270" y="130"/>
                  </a:lnTo>
                  <a:cubicBezTo>
                    <a:pt x="270" y="56"/>
                    <a:pt x="214" y="1"/>
                    <a:pt x="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7"/>
            <p:cNvSpPr/>
            <p:nvPr/>
          </p:nvSpPr>
          <p:spPr>
            <a:xfrm>
              <a:off x="1766088" y="2471511"/>
              <a:ext cx="9550" cy="59625"/>
            </a:xfrm>
            <a:custGeom>
              <a:rect b="b" l="l" r="r" t="t"/>
              <a:pathLst>
                <a:path extrusionOk="0" h="2385" w="382">
                  <a:moveTo>
                    <a:pt x="196" y="121"/>
                  </a:moveTo>
                  <a:cubicBezTo>
                    <a:pt x="233" y="121"/>
                    <a:pt x="270" y="158"/>
                    <a:pt x="270" y="205"/>
                  </a:cubicBezTo>
                  <a:lnTo>
                    <a:pt x="270" y="2190"/>
                  </a:lnTo>
                  <a:cubicBezTo>
                    <a:pt x="270" y="2227"/>
                    <a:pt x="233" y="2264"/>
                    <a:pt x="196" y="2264"/>
                  </a:cubicBezTo>
                  <a:cubicBezTo>
                    <a:pt x="149" y="2264"/>
                    <a:pt x="112" y="2227"/>
                    <a:pt x="112" y="2190"/>
                  </a:cubicBezTo>
                  <a:lnTo>
                    <a:pt x="112" y="205"/>
                  </a:lnTo>
                  <a:cubicBezTo>
                    <a:pt x="112" y="158"/>
                    <a:pt x="149" y="121"/>
                    <a:pt x="196" y="121"/>
                  </a:cubicBezTo>
                  <a:close/>
                  <a:moveTo>
                    <a:pt x="196" y="1"/>
                  </a:moveTo>
                  <a:cubicBezTo>
                    <a:pt x="84" y="1"/>
                    <a:pt x="1" y="93"/>
                    <a:pt x="1" y="195"/>
                  </a:cubicBezTo>
                  <a:lnTo>
                    <a:pt x="1" y="2190"/>
                  </a:lnTo>
                  <a:cubicBezTo>
                    <a:pt x="1" y="2292"/>
                    <a:pt x="84" y="2385"/>
                    <a:pt x="196" y="2385"/>
                  </a:cubicBezTo>
                  <a:cubicBezTo>
                    <a:pt x="298" y="2385"/>
                    <a:pt x="381" y="2292"/>
                    <a:pt x="381" y="2190"/>
                  </a:cubicBezTo>
                  <a:lnTo>
                    <a:pt x="381" y="195"/>
                  </a:lnTo>
                  <a:cubicBezTo>
                    <a:pt x="381" y="93"/>
                    <a:pt x="29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7"/>
            <p:cNvSpPr/>
            <p:nvPr/>
          </p:nvSpPr>
          <p:spPr>
            <a:xfrm>
              <a:off x="1768300" y="2548225"/>
              <a:ext cx="6750" cy="56625"/>
            </a:xfrm>
            <a:custGeom>
              <a:rect b="b" l="l" r="r" t="t"/>
              <a:pathLst>
                <a:path extrusionOk="0" h="2265" w="270">
                  <a:moveTo>
                    <a:pt x="140" y="1"/>
                  </a:moveTo>
                  <a:cubicBezTo>
                    <a:pt x="56" y="1"/>
                    <a:pt x="1" y="66"/>
                    <a:pt x="1" y="140"/>
                  </a:cubicBezTo>
                  <a:lnTo>
                    <a:pt x="1" y="2125"/>
                  </a:lnTo>
                  <a:cubicBezTo>
                    <a:pt x="1" y="2199"/>
                    <a:pt x="56" y="2264"/>
                    <a:pt x="140" y="2264"/>
                  </a:cubicBezTo>
                  <a:cubicBezTo>
                    <a:pt x="214" y="2264"/>
                    <a:pt x="270" y="2199"/>
                    <a:pt x="270" y="2125"/>
                  </a:cubicBezTo>
                  <a:lnTo>
                    <a:pt x="270" y="140"/>
                  </a:lnTo>
                  <a:cubicBezTo>
                    <a:pt x="270" y="66"/>
                    <a:pt x="214" y="1"/>
                    <a:pt x="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7"/>
            <p:cNvSpPr/>
            <p:nvPr/>
          </p:nvSpPr>
          <p:spPr>
            <a:xfrm>
              <a:off x="1766088" y="2546411"/>
              <a:ext cx="9550" cy="59400"/>
            </a:xfrm>
            <a:custGeom>
              <a:rect b="b" l="l" r="r" t="t"/>
              <a:pathLst>
                <a:path extrusionOk="0" h="2376" w="382">
                  <a:moveTo>
                    <a:pt x="196" y="122"/>
                  </a:moveTo>
                  <a:cubicBezTo>
                    <a:pt x="233" y="122"/>
                    <a:pt x="270" y="149"/>
                    <a:pt x="270" y="196"/>
                  </a:cubicBezTo>
                  <a:lnTo>
                    <a:pt x="270" y="2181"/>
                  </a:lnTo>
                  <a:cubicBezTo>
                    <a:pt x="270" y="2227"/>
                    <a:pt x="233" y="2264"/>
                    <a:pt x="196" y="2264"/>
                  </a:cubicBezTo>
                  <a:cubicBezTo>
                    <a:pt x="149" y="2264"/>
                    <a:pt x="112" y="2227"/>
                    <a:pt x="112" y="2181"/>
                  </a:cubicBezTo>
                  <a:lnTo>
                    <a:pt x="112" y="196"/>
                  </a:lnTo>
                  <a:cubicBezTo>
                    <a:pt x="112" y="149"/>
                    <a:pt x="149" y="122"/>
                    <a:pt x="196" y="122"/>
                  </a:cubicBezTo>
                  <a:close/>
                  <a:moveTo>
                    <a:pt x="196" y="1"/>
                  </a:moveTo>
                  <a:cubicBezTo>
                    <a:pt x="84" y="1"/>
                    <a:pt x="1" y="84"/>
                    <a:pt x="1" y="196"/>
                  </a:cubicBezTo>
                  <a:lnTo>
                    <a:pt x="1" y="2181"/>
                  </a:lnTo>
                  <a:cubicBezTo>
                    <a:pt x="1" y="2292"/>
                    <a:pt x="84" y="2376"/>
                    <a:pt x="196" y="2376"/>
                  </a:cubicBezTo>
                  <a:cubicBezTo>
                    <a:pt x="298" y="2376"/>
                    <a:pt x="381" y="2292"/>
                    <a:pt x="381" y="2181"/>
                  </a:cubicBezTo>
                  <a:lnTo>
                    <a:pt x="381" y="196"/>
                  </a:lnTo>
                  <a:cubicBezTo>
                    <a:pt x="381" y="84"/>
                    <a:pt x="29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7"/>
            <p:cNvSpPr/>
            <p:nvPr/>
          </p:nvSpPr>
          <p:spPr>
            <a:xfrm>
              <a:off x="1778275" y="2410475"/>
              <a:ext cx="261400" cy="477775"/>
            </a:xfrm>
            <a:custGeom>
              <a:rect b="b" l="l" r="r" t="t"/>
              <a:pathLst>
                <a:path extrusionOk="0" h="19111" w="10456">
                  <a:moveTo>
                    <a:pt x="1596" y="0"/>
                  </a:moveTo>
                  <a:cubicBezTo>
                    <a:pt x="715" y="0"/>
                    <a:pt x="1" y="724"/>
                    <a:pt x="1" y="1605"/>
                  </a:cubicBezTo>
                  <a:lnTo>
                    <a:pt x="1" y="17505"/>
                  </a:lnTo>
                  <a:cubicBezTo>
                    <a:pt x="1" y="18396"/>
                    <a:pt x="715" y="19110"/>
                    <a:pt x="1596" y="19110"/>
                  </a:cubicBezTo>
                  <a:lnTo>
                    <a:pt x="8850" y="19110"/>
                  </a:lnTo>
                  <a:cubicBezTo>
                    <a:pt x="9732" y="19110"/>
                    <a:pt x="10455" y="18396"/>
                    <a:pt x="10455" y="17505"/>
                  </a:cubicBezTo>
                  <a:lnTo>
                    <a:pt x="10455" y="1605"/>
                  </a:lnTo>
                  <a:cubicBezTo>
                    <a:pt x="10455" y="724"/>
                    <a:pt x="9732" y="0"/>
                    <a:pt x="88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7"/>
            <p:cNvSpPr/>
            <p:nvPr/>
          </p:nvSpPr>
          <p:spPr>
            <a:xfrm>
              <a:off x="1776650" y="2409075"/>
              <a:ext cx="264425" cy="480550"/>
            </a:xfrm>
            <a:custGeom>
              <a:rect b="b" l="l" r="r" t="t"/>
              <a:pathLst>
                <a:path extrusionOk="0" h="19222" w="10577">
                  <a:moveTo>
                    <a:pt x="8915" y="112"/>
                  </a:moveTo>
                  <a:cubicBezTo>
                    <a:pt x="9769" y="112"/>
                    <a:pt x="10455" y="808"/>
                    <a:pt x="10455" y="1661"/>
                  </a:cubicBezTo>
                  <a:lnTo>
                    <a:pt x="10455" y="17561"/>
                  </a:lnTo>
                  <a:cubicBezTo>
                    <a:pt x="10455" y="18415"/>
                    <a:pt x="9769" y="19110"/>
                    <a:pt x="8915" y="19110"/>
                  </a:cubicBezTo>
                  <a:lnTo>
                    <a:pt x="1661" y="19110"/>
                  </a:lnTo>
                  <a:cubicBezTo>
                    <a:pt x="817" y="19110"/>
                    <a:pt x="121" y="18415"/>
                    <a:pt x="121" y="17561"/>
                  </a:cubicBezTo>
                  <a:lnTo>
                    <a:pt x="121" y="1661"/>
                  </a:lnTo>
                  <a:cubicBezTo>
                    <a:pt x="121" y="808"/>
                    <a:pt x="817" y="112"/>
                    <a:pt x="1661" y="112"/>
                  </a:cubicBezTo>
                  <a:close/>
                  <a:moveTo>
                    <a:pt x="1661" y="1"/>
                  </a:moveTo>
                  <a:cubicBezTo>
                    <a:pt x="752" y="1"/>
                    <a:pt x="1" y="743"/>
                    <a:pt x="1" y="1661"/>
                  </a:cubicBezTo>
                  <a:lnTo>
                    <a:pt x="1" y="17561"/>
                  </a:lnTo>
                  <a:cubicBezTo>
                    <a:pt x="1" y="18480"/>
                    <a:pt x="752" y="19222"/>
                    <a:pt x="1661" y="19222"/>
                  </a:cubicBezTo>
                  <a:lnTo>
                    <a:pt x="8915" y="19222"/>
                  </a:lnTo>
                  <a:cubicBezTo>
                    <a:pt x="9834" y="19222"/>
                    <a:pt x="10576" y="18480"/>
                    <a:pt x="10576" y="17561"/>
                  </a:cubicBezTo>
                  <a:lnTo>
                    <a:pt x="10576" y="1661"/>
                  </a:lnTo>
                  <a:cubicBezTo>
                    <a:pt x="10576" y="743"/>
                    <a:pt x="9834" y="1"/>
                    <a:pt x="8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7"/>
            <p:cNvSpPr/>
            <p:nvPr/>
          </p:nvSpPr>
          <p:spPr>
            <a:xfrm>
              <a:off x="1902125" y="2430650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269" y="84"/>
                  </a:moveTo>
                  <a:cubicBezTo>
                    <a:pt x="371" y="84"/>
                    <a:pt x="455" y="167"/>
                    <a:pt x="455" y="269"/>
                  </a:cubicBezTo>
                  <a:cubicBezTo>
                    <a:pt x="455" y="371"/>
                    <a:pt x="371" y="455"/>
                    <a:pt x="269" y="455"/>
                  </a:cubicBezTo>
                  <a:cubicBezTo>
                    <a:pt x="167" y="455"/>
                    <a:pt x="84" y="371"/>
                    <a:pt x="84" y="269"/>
                  </a:cubicBezTo>
                  <a:cubicBezTo>
                    <a:pt x="84" y="167"/>
                    <a:pt x="167" y="84"/>
                    <a:pt x="269" y="84"/>
                  </a:cubicBezTo>
                  <a:close/>
                  <a:moveTo>
                    <a:pt x="269" y="0"/>
                  </a:moveTo>
                  <a:cubicBezTo>
                    <a:pt x="121" y="0"/>
                    <a:pt x="0" y="121"/>
                    <a:pt x="0" y="269"/>
                  </a:cubicBezTo>
                  <a:cubicBezTo>
                    <a:pt x="0" y="418"/>
                    <a:pt x="121" y="548"/>
                    <a:pt x="269" y="548"/>
                  </a:cubicBezTo>
                  <a:cubicBezTo>
                    <a:pt x="418" y="548"/>
                    <a:pt x="548" y="418"/>
                    <a:pt x="548" y="269"/>
                  </a:cubicBezTo>
                  <a:cubicBezTo>
                    <a:pt x="548" y="121"/>
                    <a:pt x="418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7"/>
            <p:cNvSpPr/>
            <p:nvPr/>
          </p:nvSpPr>
          <p:spPr>
            <a:xfrm>
              <a:off x="1859900" y="2433900"/>
              <a:ext cx="33900" cy="7200"/>
            </a:xfrm>
            <a:custGeom>
              <a:rect b="b" l="l" r="r" t="t"/>
              <a:pathLst>
                <a:path extrusionOk="0" h="288" w="1356">
                  <a:moveTo>
                    <a:pt x="1207" y="84"/>
                  </a:moveTo>
                  <a:cubicBezTo>
                    <a:pt x="1244" y="84"/>
                    <a:pt x="1263" y="112"/>
                    <a:pt x="1263" y="139"/>
                  </a:cubicBezTo>
                  <a:cubicBezTo>
                    <a:pt x="1263" y="176"/>
                    <a:pt x="1244" y="195"/>
                    <a:pt x="1207" y="195"/>
                  </a:cubicBezTo>
                  <a:lnTo>
                    <a:pt x="140" y="195"/>
                  </a:lnTo>
                  <a:cubicBezTo>
                    <a:pt x="112" y="195"/>
                    <a:pt x="84" y="176"/>
                    <a:pt x="84" y="139"/>
                  </a:cubicBezTo>
                  <a:cubicBezTo>
                    <a:pt x="84" y="112"/>
                    <a:pt x="112" y="84"/>
                    <a:pt x="140" y="84"/>
                  </a:cubicBezTo>
                  <a:close/>
                  <a:moveTo>
                    <a:pt x="140" y="0"/>
                  </a:moveTo>
                  <a:cubicBezTo>
                    <a:pt x="57" y="0"/>
                    <a:pt x="1" y="65"/>
                    <a:pt x="1" y="149"/>
                  </a:cubicBezTo>
                  <a:cubicBezTo>
                    <a:pt x="1" y="223"/>
                    <a:pt x="66" y="288"/>
                    <a:pt x="140" y="288"/>
                  </a:cubicBezTo>
                  <a:lnTo>
                    <a:pt x="1207" y="288"/>
                  </a:lnTo>
                  <a:cubicBezTo>
                    <a:pt x="1290" y="288"/>
                    <a:pt x="1355" y="223"/>
                    <a:pt x="1355" y="149"/>
                  </a:cubicBezTo>
                  <a:cubicBezTo>
                    <a:pt x="1355" y="65"/>
                    <a:pt x="1290" y="0"/>
                    <a:pt x="1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7"/>
            <p:cNvSpPr/>
            <p:nvPr/>
          </p:nvSpPr>
          <p:spPr>
            <a:xfrm>
              <a:off x="1924625" y="2433900"/>
              <a:ext cx="33875" cy="7200"/>
            </a:xfrm>
            <a:custGeom>
              <a:rect b="b" l="l" r="r" t="t"/>
              <a:pathLst>
                <a:path extrusionOk="0" h="288" w="1355">
                  <a:moveTo>
                    <a:pt x="1215" y="84"/>
                  </a:moveTo>
                  <a:cubicBezTo>
                    <a:pt x="1243" y="84"/>
                    <a:pt x="1271" y="112"/>
                    <a:pt x="1271" y="139"/>
                  </a:cubicBezTo>
                  <a:cubicBezTo>
                    <a:pt x="1271" y="176"/>
                    <a:pt x="1243" y="195"/>
                    <a:pt x="1215" y="195"/>
                  </a:cubicBezTo>
                  <a:lnTo>
                    <a:pt x="149" y="195"/>
                  </a:lnTo>
                  <a:cubicBezTo>
                    <a:pt x="111" y="195"/>
                    <a:pt x="93" y="176"/>
                    <a:pt x="93" y="139"/>
                  </a:cubicBezTo>
                  <a:cubicBezTo>
                    <a:pt x="93" y="112"/>
                    <a:pt x="111" y="84"/>
                    <a:pt x="149" y="84"/>
                  </a:cubicBezTo>
                  <a:close/>
                  <a:moveTo>
                    <a:pt x="149" y="0"/>
                  </a:moveTo>
                  <a:cubicBezTo>
                    <a:pt x="65" y="0"/>
                    <a:pt x="0" y="65"/>
                    <a:pt x="0" y="149"/>
                  </a:cubicBezTo>
                  <a:cubicBezTo>
                    <a:pt x="0" y="223"/>
                    <a:pt x="65" y="288"/>
                    <a:pt x="149" y="288"/>
                  </a:cubicBezTo>
                  <a:lnTo>
                    <a:pt x="1215" y="288"/>
                  </a:lnTo>
                  <a:cubicBezTo>
                    <a:pt x="1290" y="288"/>
                    <a:pt x="1355" y="223"/>
                    <a:pt x="1355" y="149"/>
                  </a:cubicBezTo>
                  <a:cubicBezTo>
                    <a:pt x="1355" y="65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7"/>
            <p:cNvSpPr/>
            <p:nvPr/>
          </p:nvSpPr>
          <p:spPr>
            <a:xfrm>
              <a:off x="1798675" y="2455700"/>
              <a:ext cx="220600" cy="392200"/>
            </a:xfrm>
            <a:custGeom>
              <a:rect b="b" l="l" r="r" t="t"/>
              <a:pathLst>
                <a:path extrusionOk="0" h="15688" w="8824">
                  <a:moveTo>
                    <a:pt x="1" y="0"/>
                  </a:moveTo>
                  <a:lnTo>
                    <a:pt x="1" y="15687"/>
                  </a:lnTo>
                  <a:lnTo>
                    <a:pt x="8823" y="15687"/>
                  </a:lnTo>
                  <a:lnTo>
                    <a:pt x="88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7"/>
            <p:cNvSpPr/>
            <p:nvPr/>
          </p:nvSpPr>
          <p:spPr>
            <a:xfrm>
              <a:off x="1797050" y="2454300"/>
              <a:ext cx="223600" cy="394975"/>
            </a:xfrm>
            <a:custGeom>
              <a:rect b="b" l="l" r="r" t="t"/>
              <a:pathLst>
                <a:path extrusionOk="0" h="15799" w="8944">
                  <a:moveTo>
                    <a:pt x="8832" y="112"/>
                  </a:moveTo>
                  <a:lnTo>
                    <a:pt x="8832" y="15678"/>
                  </a:lnTo>
                  <a:lnTo>
                    <a:pt x="122" y="15678"/>
                  </a:lnTo>
                  <a:lnTo>
                    <a:pt x="122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6"/>
                  </a:cubicBezTo>
                  <a:lnTo>
                    <a:pt x="1" y="15743"/>
                  </a:lnTo>
                  <a:cubicBezTo>
                    <a:pt x="1" y="15771"/>
                    <a:pt x="29" y="15799"/>
                    <a:pt x="57" y="15799"/>
                  </a:cubicBezTo>
                  <a:lnTo>
                    <a:pt x="8888" y="15799"/>
                  </a:lnTo>
                  <a:cubicBezTo>
                    <a:pt x="8916" y="15799"/>
                    <a:pt x="8944" y="15771"/>
                    <a:pt x="8944" y="15743"/>
                  </a:cubicBezTo>
                  <a:lnTo>
                    <a:pt x="8944" y="56"/>
                  </a:lnTo>
                  <a:cubicBezTo>
                    <a:pt x="8944" y="19"/>
                    <a:pt x="8916" y="1"/>
                    <a:pt x="8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7"/>
            <p:cNvSpPr/>
            <p:nvPr/>
          </p:nvSpPr>
          <p:spPr>
            <a:xfrm>
              <a:off x="1800075" y="2457075"/>
              <a:ext cx="217575" cy="30175"/>
            </a:xfrm>
            <a:custGeom>
              <a:rect b="b" l="l" r="r" t="t"/>
              <a:pathLst>
                <a:path extrusionOk="0" h="1207" w="8703">
                  <a:moveTo>
                    <a:pt x="1" y="1"/>
                  </a:moveTo>
                  <a:lnTo>
                    <a:pt x="1" y="1207"/>
                  </a:lnTo>
                  <a:lnTo>
                    <a:pt x="8702" y="1207"/>
                  </a:lnTo>
                  <a:lnTo>
                    <a:pt x="8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7"/>
            <p:cNvSpPr/>
            <p:nvPr/>
          </p:nvSpPr>
          <p:spPr>
            <a:xfrm>
              <a:off x="1959625" y="2467050"/>
              <a:ext cx="9775" cy="9775"/>
            </a:xfrm>
            <a:custGeom>
              <a:rect b="b" l="l" r="r" t="t"/>
              <a:pathLst>
                <a:path extrusionOk="0" h="391" w="391">
                  <a:moveTo>
                    <a:pt x="196" y="94"/>
                  </a:moveTo>
                  <a:cubicBezTo>
                    <a:pt x="251" y="94"/>
                    <a:pt x="298" y="140"/>
                    <a:pt x="298" y="196"/>
                  </a:cubicBezTo>
                  <a:cubicBezTo>
                    <a:pt x="298" y="261"/>
                    <a:pt x="251" y="307"/>
                    <a:pt x="196" y="307"/>
                  </a:cubicBezTo>
                  <a:cubicBezTo>
                    <a:pt x="131" y="307"/>
                    <a:pt x="84" y="261"/>
                    <a:pt x="84" y="196"/>
                  </a:cubicBezTo>
                  <a:cubicBezTo>
                    <a:pt x="84" y="140"/>
                    <a:pt x="131" y="94"/>
                    <a:pt x="196" y="94"/>
                  </a:cubicBezTo>
                  <a:close/>
                  <a:moveTo>
                    <a:pt x="196" y="1"/>
                  </a:moveTo>
                  <a:cubicBezTo>
                    <a:pt x="84" y="1"/>
                    <a:pt x="1" y="94"/>
                    <a:pt x="1" y="196"/>
                  </a:cubicBezTo>
                  <a:cubicBezTo>
                    <a:pt x="1" y="307"/>
                    <a:pt x="84" y="390"/>
                    <a:pt x="196" y="390"/>
                  </a:cubicBezTo>
                  <a:cubicBezTo>
                    <a:pt x="298" y="390"/>
                    <a:pt x="391" y="307"/>
                    <a:pt x="391" y="196"/>
                  </a:cubicBezTo>
                  <a:cubicBezTo>
                    <a:pt x="391" y="94"/>
                    <a:pt x="298" y="1"/>
                    <a:pt x="1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7"/>
            <p:cNvSpPr/>
            <p:nvPr/>
          </p:nvSpPr>
          <p:spPr>
            <a:xfrm>
              <a:off x="1979125" y="2467050"/>
              <a:ext cx="9750" cy="9775"/>
            </a:xfrm>
            <a:custGeom>
              <a:rect b="b" l="l" r="r" t="t"/>
              <a:pathLst>
                <a:path extrusionOk="0" h="391" w="390">
                  <a:moveTo>
                    <a:pt x="195" y="94"/>
                  </a:moveTo>
                  <a:cubicBezTo>
                    <a:pt x="260" y="94"/>
                    <a:pt x="306" y="140"/>
                    <a:pt x="306" y="196"/>
                  </a:cubicBezTo>
                  <a:cubicBezTo>
                    <a:pt x="306" y="261"/>
                    <a:pt x="260" y="307"/>
                    <a:pt x="195" y="307"/>
                  </a:cubicBezTo>
                  <a:cubicBezTo>
                    <a:pt x="139" y="307"/>
                    <a:pt x="93" y="261"/>
                    <a:pt x="93" y="196"/>
                  </a:cubicBezTo>
                  <a:cubicBezTo>
                    <a:pt x="93" y="140"/>
                    <a:pt x="139" y="94"/>
                    <a:pt x="195" y="94"/>
                  </a:cubicBezTo>
                  <a:close/>
                  <a:moveTo>
                    <a:pt x="195" y="1"/>
                  </a:moveTo>
                  <a:cubicBezTo>
                    <a:pt x="93" y="1"/>
                    <a:pt x="0" y="94"/>
                    <a:pt x="0" y="196"/>
                  </a:cubicBezTo>
                  <a:cubicBezTo>
                    <a:pt x="0" y="307"/>
                    <a:pt x="93" y="390"/>
                    <a:pt x="195" y="390"/>
                  </a:cubicBezTo>
                  <a:cubicBezTo>
                    <a:pt x="306" y="390"/>
                    <a:pt x="390" y="307"/>
                    <a:pt x="390" y="196"/>
                  </a:cubicBezTo>
                  <a:cubicBezTo>
                    <a:pt x="390" y="94"/>
                    <a:pt x="306" y="1"/>
                    <a:pt x="1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7"/>
            <p:cNvSpPr/>
            <p:nvPr/>
          </p:nvSpPr>
          <p:spPr>
            <a:xfrm>
              <a:off x="1999300" y="2467050"/>
              <a:ext cx="9750" cy="9775"/>
            </a:xfrm>
            <a:custGeom>
              <a:rect b="b" l="l" r="r" t="t"/>
              <a:pathLst>
                <a:path extrusionOk="0" h="391" w="390">
                  <a:moveTo>
                    <a:pt x="195" y="94"/>
                  </a:moveTo>
                  <a:cubicBezTo>
                    <a:pt x="251" y="94"/>
                    <a:pt x="297" y="140"/>
                    <a:pt x="297" y="196"/>
                  </a:cubicBezTo>
                  <a:cubicBezTo>
                    <a:pt x="297" y="261"/>
                    <a:pt x="251" y="307"/>
                    <a:pt x="195" y="307"/>
                  </a:cubicBezTo>
                  <a:cubicBezTo>
                    <a:pt x="130" y="307"/>
                    <a:pt x="84" y="261"/>
                    <a:pt x="84" y="196"/>
                  </a:cubicBezTo>
                  <a:cubicBezTo>
                    <a:pt x="84" y="140"/>
                    <a:pt x="130" y="94"/>
                    <a:pt x="195" y="94"/>
                  </a:cubicBezTo>
                  <a:close/>
                  <a:moveTo>
                    <a:pt x="195" y="1"/>
                  </a:moveTo>
                  <a:cubicBezTo>
                    <a:pt x="84" y="1"/>
                    <a:pt x="0" y="94"/>
                    <a:pt x="0" y="196"/>
                  </a:cubicBezTo>
                  <a:cubicBezTo>
                    <a:pt x="0" y="307"/>
                    <a:pt x="84" y="390"/>
                    <a:pt x="195" y="390"/>
                  </a:cubicBezTo>
                  <a:cubicBezTo>
                    <a:pt x="297" y="390"/>
                    <a:pt x="390" y="307"/>
                    <a:pt x="390" y="196"/>
                  </a:cubicBezTo>
                  <a:cubicBezTo>
                    <a:pt x="390" y="94"/>
                    <a:pt x="297" y="1"/>
                    <a:pt x="1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7"/>
            <p:cNvSpPr/>
            <p:nvPr/>
          </p:nvSpPr>
          <p:spPr>
            <a:xfrm>
              <a:off x="1833700" y="2530600"/>
              <a:ext cx="69825" cy="3050"/>
            </a:xfrm>
            <a:custGeom>
              <a:rect b="b" l="l" r="r" t="t"/>
              <a:pathLst>
                <a:path extrusionOk="0" h="122" w="2793">
                  <a:moveTo>
                    <a:pt x="56" y="1"/>
                  </a:moveTo>
                  <a:cubicBezTo>
                    <a:pt x="19" y="1"/>
                    <a:pt x="1" y="28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2737" y="121"/>
                  </a:lnTo>
                  <a:cubicBezTo>
                    <a:pt x="2765" y="121"/>
                    <a:pt x="2793" y="93"/>
                    <a:pt x="2793" y="66"/>
                  </a:cubicBezTo>
                  <a:cubicBezTo>
                    <a:pt x="2793" y="28"/>
                    <a:pt x="2765" y="1"/>
                    <a:pt x="27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7"/>
            <p:cNvSpPr/>
            <p:nvPr/>
          </p:nvSpPr>
          <p:spPr>
            <a:xfrm>
              <a:off x="1917425" y="2530600"/>
              <a:ext cx="26925" cy="3050"/>
            </a:xfrm>
            <a:custGeom>
              <a:rect b="b" l="l" r="r" t="t"/>
              <a:pathLst>
                <a:path extrusionOk="0" h="122" w="1077">
                  <a:moveTo>
                    <a:pt x="56" y="1"/>
                  </a:moveTo>
                  <a:cubicBezTo>
                    <a:pt x="28" y="1"/>
                    <a:pt x="1" y="28"/>
                    <a:pt x="1" y="6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12" y="121"/>
                  </a:lnTo>
                  <a:cubicBezTo>
                    <a:pt x="1049" y="121"/>
                    <a:pt x="1077" y="93"/>
                    <a:pt x="1077" y="66"/>
                  </a:cubicBezTo>
                  <a:cubicBezTo>
                    <a:pt x="1077" y="28"/>
                    <a:pt x="1049" y="1"/>
                    <a:pt x="1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7"/>
            <p:cNvSpPr/>
            <p:nvPr/>
          </p:nvSpPr>
          <p:spPr>
            <a:xfrm>
              <a:off x="1960575" y="2530600"/>
              <a:ext cx="24825" cy="3050"/>
            </a:xfrm>
            <a:custGeom>
              <a:rect b="b" l="l" r="r" t="t"/>
              <a:pathLst>
                <a:path extrusionOk="0" h="122" w="993">
                  <a:moveTo>
                    <a:pt x="56" y="1"/>
                  </a:moveTo>
                  <a:cubicBezTo>
                    <a:pt x="19" y="1"/>
                    <a:pt x="0" y="28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937" y="121"/>
                  </a:lnTo>
                  <a:cubicBezTo>
                    <a:pt x="965" y="121"/>
                    <a:pt x="993" y="93"/>
                    <a:pt x="993" y="66"/>
                  </a:cubicBezTo>
                  <a:cubicBezTo>
                    <a:pt x="993" y="28"/>
                    <a:pt x="965" y="1"/>
                    <a:pt x="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7"/>
            <p:cNvSpPr/>
            <p:nvPr/>
          </p:nvSpPr>
          <p:spPr>
            <a:xfrm>
              <a:off x="1915350" y="2582550"/>
              <a:ext cx="70050" cy="3050"/>
            </a:xfrm>
            <a:custGeom>
              <a:rect b="b" l="l" r="r" t="t"/>
              <a:pathLst>
                <a:path extrusionOk="0" h="122" w="2802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2746" y="121"/>
                  </a:lnTo>
                  <a:cubicBezTo>
                    <a:pt x="2774" y="121"/>
                    <a:pt x="2802" y="93"/>
                    <a:pt x="2802" y="56"/>
                  </a:cubicBezTo>
                  <a:cubicBezTo>
                    <a:pt x="2802" y="28"/>
                    <a:pt x="2774" y="1"/>
                    <a:pt x="27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7"/>
            <p:cNvSpPr/>
            <p:nvPr/>
          </p:nvSpPr>
          <p:spPr>
            <a:xfrm>
              <a:off x="1874750" y="2582550"/>
              <a:ext cx="26700" cy="3050"/>
            </a:xfrm>
            <a:custGeom>
              <a:rect b="b" l="l" r="r" t="t"/>
              <a:pathLst>
                <a:path extrusionOk="0" h="122" w="1068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12" y="121"/>
                  </a:lnTo>
                  <a:cubicBezTo>
                    <a:pt x="1049" y="121"/>
                    <a:pt x="1067" y="93"/>
                    <a:pt x="1067" y="56"/>
                  </a:cubicBezTo>
                  <a:cubicBezTo>
                    <a:pt x="1067" y="28"/>
                    <a:pt x="1049" y="1"/>
                    <a:pt x="1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7"/>
            <p:cNvSpPr/>
            <p:nvPr/>
          </p:nvSpPr>
          <p:spPr>
            <a:xfrm>
              <a:off x="1833700" y="2582550"/>
              <a:ext cx="24850" cy="3050"/>
            </a:xfrm>
            <a:custGeom>
              <a:rect b="b" l="l" r="r" t="t"/>
              <a:pathLst>
                <a:path extrusionOk="0" h="122" w="994">
                  <a:moveTo>
                    <a:pt x="56" y="1"/>
                  </a:moveTo>
                  <a:cubicBezTo>
                    <a:pt x="19" y="1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938" y="121"/>
                  </a:lnTo>
                  <a:cubicBezTo>
                    <a:pt x="965" y="121"/>
                    <a:pt x="993" y="93"/>
                    <a:pt x="993" y="56"/>
                  </a:cubicBezTo>
                  <a:cubicBezTo>
                    <a:pt x="993" y="28"/>
                    <a:pt x="965" y="1"/>
                    <a:pt x="9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7"/>
            <p:cNvSpPr/>
            <p:nvPr/>
          </p:nvSpPr>
          <p:spPr>
            <a:xfrm>
              <a:off x="1833700" y="2556350"/>
              <a:ext cx="37375" cy="3025"/>
            </a:xfrm>
            <a:custGeom>
              <a:rect b="b" l="l" r="r" t="t"/>
              <a:pathLst>
                <a:path extrusionOk="0" h="121" w="1495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439" y="121"/>
                  </a:lnTo>
                  <a:cubicBezTo>
                    <a:pt x="1466" y="121"/>
                    <a:pt x="1494" y="93"/>
                    <a:pt x="1494" y="56"/>
                  </a:cubicBezTo>
                  <a:cubicBezTo>
                    <a:pt x="1494" y="28"/>
                    <a:pt x="1466" y="0"/>
                    <a:pt x="14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7"/>
            <p:cNvSpPr/>
            <p:nvPr/>
          </p:nvSpPr>
          <p:spPr>
            <a:xfrm>
              <a:off x="1882650" y="2556350"/>
              <a:ext cx="61700" cy="3025"/>
            </a:xfrm>
            <a:custGeom>
              <a:rect b="b" l="l" r="r" t="t"/>
              <a:pathLst>
                <a:path extrusionOk="0" h="121" w="2468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2403" y="121"/>
                  </a:lnTo>
                  <a:cubicBezTo>
                    <a:pt x="2440" y="121"/>
                    <a:pt x="2468" y="93"/>
                    <a:pt x="2468" y="56"/>
                  </a:cubicBezTo>
                  <a:cubicBezTo>
                    <a:pt x="2468" y="28"/>
                    <a:pt x="2440" y="0"/>
                    <a:pt x="24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7"/>
            <p:cNvSpPr/>
            <p:nvPr/>
          </p:nvSpPr>
          <p:spPr>
            <a:xfrm>
              <a:off x="1960575" y="2556350"/>
              <a:ext cx="24825" cy="3025"/>
            </a:xfrm>
            <a:custGeom>
              <a:rect b="b" l="l" r="r" t="t"/>
              <a:pathLst>
                <a:path extrusionOk="0" h="121" w="993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937" y="121"/>
                  </a:lnTo>
                  <a:cubicBezTo>
                    <a:pt x="965" y="121"/>
                    <a:pt x="993" y="93"/>
                    <a:pt x="993" y="56"/>
                  </a:cubicBezTo>
                  <a:cubicBezTo>
                    <a:pt x="993" y="28"/>
                    <a:pt x="965" y="0"/>
                    <a:pt x="9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7"/>
            <p:cNvSpPr/>
            <p:nvPr/>
          </p:nvSpPr>
          <p:spPr>
            <a:xfrm>
              <a:off x="1833700" y="2605750"/>
              <a:ext cx="69825" cy="2800"/>
            </a:xfrm>
            <a:custGeom>
              <a:rect b="b" l="l" r="r" t="t"/>
              <a:pathLst>
                <a:path extrusionOk="0" h="112" w="2793"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2737" y="112"/>
                  </a:lnTo>
                  <a:cubicBezTo>
                    <a:pt x="2765" y="112"/>
                    <a:pt x="2793" y="84"/>
                    <a:pt x="2793" y="56"/>
                  </a:cubicBezTo>
                  <a:cubicBezTo>
                    <a:pt x="2793" y="19"/>
                    <a:pt x="2765" y="0"/>
                    <a:pt x="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7"/>
            <p:cNvSpPr/>
            <p:nvPr/>
          </p:nvSpPr>
          <p:spPr>
            <a:xfrm>
              <a:off x="1917425" y="2605750"/>
              <a:ext cx="26925" cy="2800"/>
            </a:xfrm>
            <a:custGeom>
              <a:rect b="b" l="l" r="r" t="t"/>
              <a:pathLst>
                <a:path extrusionOk="0" h="112" w="1077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12" y="112"/>
                  </a:lnTo>
                  <a:cubicBezTo>
                    <a:pt x="1049" y="112"/>
                    <a:pt x="1077" y="84"/>
                    <a:pt x="1077" y="56"/>
                  </a:cubicBezTo>
                  <a:cubicBezTo>
                    <a:pt x="1077" y="19"/>
                    <a:pt x="1049" y="0"/>
                    <a:pt x="10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7"/>
            <p:cNvSpPr/>
            <p:nvPr/>
          </p:nvSpPr>
          <p:spPr>
            <a:xfrm>
              <a:off x="1833700" y="2688775"/>
              <a:ext cx="69825" cy="3025"/>
            </a:xfrm>
            <a:custGeom>
              <a:rect b="b" l="l" r="r" t="t"/>
              <a:pathLst>
                <a:path extrusionOk="0" h="121" w="2793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2737" y="121"/>
                  </a:lnTo>
                  <a:cubicBezTo>
                    <a:pt x="2765" y="121"/>
                    <a:pt x="2793" y="93"/>
                    <a:pt x="2793" y="56"/>
                  </a:cubicBezTo>
                  <a:cubicBezTo>
                    <a:pt x="2793" y="28"/>
                    <a:pt x="2765" y="0"/>
                    <a:pt x="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7"/>
            <p:cNvSpPr/>
            <p:nvPr/>
          </p:nvSpPr>
          <p:spPr>
            <a:xfrm>
              <a:off x="1917425" y="2688775"/>
              <a:ext cx="26925" cy="3025"/>
            </a:xfrm>
            <a:custGeom>
              <a:rect b="b" l="l" r="r" t="t"/>
              <a:pathLst>
                <a:path extrusionOk="0" h="121" w="1077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12" y="121"/>
                  </a:lnTo>
                  <a:cubicBezTo>
                    <a:pt x="1049" y="121"/>
                    <a:pt x="1077" y="93"/>
                    <a:pt x="1077" y="56"/>
                  </a:cubicBezTo>
                  <a:cubicBezTo>
                    <a:pt x="1077" y="28"/>
                    <a:pt x="1049" y="0"/>
                    <a:pt x="10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7"/>
            <p:cNvSpPr/>
            <p:nvPr/>
          </p:nvSpPr>
          <p:spPr>
            <a:xfrm>
              <a:off x="1960575" y="2605750"/>
              <a:ext cx="24825" cy="2800"/>
            </a:xfrm>
            <a:custGeom>
              <a:rect b="b" l="l" r="r" t="t"/>
              <a:pathLst>
                <a:path extrusionOk="0" h="112" w="993"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937" y="112"/>
                  </a:lnTo>
                  <a:cubicBezTo>
                    <a:pt x="965" y="112"/>
                    <a:pt x="993" y="84"/>
                    <a:pt x="993" y="56"/>
                  </a:cubicBezTo>
                  <a:cubicBezTo>
                    <a:pt x="993" y="19"/>
                    <a:pt x="965" y="0"/>
                    <a:pt x="9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7"/>
            <p:cNvSpPr/>
            <p:nvPr/>
          </p:nvSpPr>
          <p:spPr>
            <a:xfrm>
              <a:off x="1915350" y="2657450"/>
              <a:ext cx="70050" cy="3050"/>
            </a:xfrm>
            <a:custGeom>
              <a:rect b="b" l="l" r="r" t="t"/>
              <a:pathLst>
                <a:path extrusionOk="0" h="122" w="2802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2746" y="121"/>
                  </a:lnTo>
                  <a:cubicBezTo>
                    <a:pt x="2774" y="121"/>
                    <a:pt x="2802" y="94"/>
                    <a:pt x="2802" y="66"/>
                  </a:cubicBezTo>
                  <a:cubicBezTo>
                    <a:pt x="2802" y="29"/>
                    <a:pt x="2774" y="1"/>
                    <a:pt x="27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>
              <a:off x="1874750" y="2657450"/>
              <a:ext cx="26700" cy="3050"/>
            </a:xfrm>
            <a:custGeom>
              <a:rect b="b" l="l" r="r" t="t"/>
              <a:pathLst>
                <a:path extrusionOk="0" h="122" w="1068">
                  <a:moveTo>
                    <a:pt x="56" y="1"/>
                  </a:moveTo>
                  <a:cubicBezTo>
                    <a:pt x="28" y="1"/>
                    <a:pt x="1" y="29"/>
                    <a:pt x="1" y="66"/>
                  </a:cubicBezTo>
                  <a:cubicBezTo>
                    <a:pt x="1" y="94"/>
                    <a:pt x="28" y="121"/>
                    <a:pt x="56" y="121"/>
                  </a:cubicBezTo>
                  <a:lnTo>
                    <a:pt x="1012" y="121"/>
                  </a:lnTo>
                  <a:cubicBezTo>
                    <a:pt x="1049" y="121"/>
                    <a:pt x="1067" y="94"/>
                    <a:pt x="1067" y="66"/>
                  </a:cubicBezTo>
                  <a:cubicBezTo>
                    <a:pt x="1067" y="29"/>
                    <a:pt x="1049" y="1"/>
                    <a:pt x="1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>
              <a:off x="1833700" y="2657450"/>
              <a:ext cx="24850" cy="3050"/>
            </a:xfrm>
            <a:custGeom>
              <a:rect b="b" l="l" r="r" t="t"/>
              <a:pathLst>
                <a:path extrusionOk="0" h="122" w="994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4"/>
                    <a:pt x="19" y="121"/>
                    <a:pt x="56" y="121"/>
                  </a:cubicBezTo>
                  <a:lnTo>
                    <a:pt x="938" y="121"/>
                  </a:lnTo>
                  <a:cubicBezTo>
                    <a:pt x="965" y="121"/>
                    <a:pt x="993" y="94"/>
                    <a:pt x="993" y="66"/>
                  </a:cubicBezTo>
                  <a:cubicBezTo>
                    <a:pt x="993" y="29"/>
                    <a:pt x="965" y="1"/>
                    <a:pt x="9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>
              <a:off x="1874750" y="2716825"/>
              <a:ext cx="26700" cy="3050"/>
            </a:xfrm>
            <a:custGeom>
              <a:rect b="b" l="l" r="r" t="t"/>
              <a:pathLst>
                <a:path extrusionOk="0" h="122" w="1068">
                  <a:moveTo>
                    <a:pt x="56" y="1"/>
                  </a:moveTo>
                  <a:cubicBezTo>
                    <a:pt x="28" y="1"/>
                    <a:pt x="1" y="29"/>
                    <a:pt x="1" y="6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12" y="121"/>
                  </a:lnTo>
                  <a:cubicBezTo>
                    <a:pt x="1049" y="121"/>
                    <a:pt x="1067" y="93"/>
                    <a:pt x="1067" y="66"/>
                  </a:cubicBezTo>
                  <a:cubicBezTo>
                    <a:pt x="1067" y="29"/>
                    <a:pt x="1049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>
              <a:off x="1833700" y="2716825"/>
              <a:ext cx="24850" cy="3050"/>
            </a:xfrm>
            <a:custGeom>
              <a:rect b="b" l="l" r="r" t="t"/>
              <a:pathLst>
                <a:path extrusionOk="0" h="122" w="994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938" y="121"/>
                  </a:lnTo>
                  <a:cubicBezTo>
                    <a:pt x="965" y="121"/>
                    <a:pt x="993" y="93"/>
                    <a:pt x="993" y="66"/>
                  </a:cubicBezTo>
                  <a:cubicBezTo>
                    <a:pt x="993" y="29"/>
                    <a:pt x="965" y="1"/>
                    <a:pt x="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7"/>
            <p:cNvSpPr/>
            <p:nvPr/>
          </p:nvSpPr>
          <p:spPr>
            <a:xfrm>
              <a:off x="1833700" y="2631250"/>
              <a:ext cx="37375" cy="3050"/>
            </a:xfrm>
            <a:custGeom>
              <a:rect b="b" l="l" r="r" t="t"/>
              <a:pathLst>
                <a:path extrusionOk="0" h="122" w="1495">
                  <a:moveTo>
                    <a:pt x="56" y="1"/>
                  </a:moveTo>
                  <a:cubicBezTo>
                    <a:pt x="19" y="1"/>
                    <a:pt x="1" y="28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439" y="121"/>
                  </a:lnTo>
                  <a:cubicBezTo>
                    <a:pt x="1466" y="121"/>
                    <a:pt x="1494" y="93"/>
                    <a:pt x="1494" y="66"/>
                  </a:cubicBezTo>
                  <a:cubicBezTo>
                    <a:pt x="1494" y="28"/>
                    <a:pt x="1466" y="1"/>
                    <a:pt x="1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7"/>
            <p:cNvSpPr/>
            <p:nvPr/>
          </p:nvSpPr>
          <p:spPr>
            <a:xfrm>
              <a:off x="1882650" y="2631250"/>
              <a:ext cx="61700" cy="3050"/>
            </a:xfrm>
            <a:custGeom>
              <a:rect b="b" l="l" r="r" t="t"/>
              <a:pathLst>
                <a:path extrusionOk="0" h="122" w="2468">
                  <a:moveTo>
                    <a:pt x="65" y="1"/>
                  </a:moveTo>
                  <a:cubicBezTo>
                    <a:pt x="28" y="1"/>
                    <a:pt x="0" y="28"/>
                    <a:pt x="0" y="6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2403" y="121"/>
                  </a:lnTo>
                  <a:cubicBezTo>
                    <a:pt x="2440" y="121"/>
                    <a:pt x="2468" y="93"/>
                    <a:pt x="2468" y="66"/>
                  </a:cubicBezTo>
                  <a:cubicBezTo>
                    <a:pt x="2468" y="28"/>
                    <a:pt x="2440" y="1"/>
                    <a:pt x="24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7"/>
            <p:cNvSpPr/>
            <p:nvPr/>
          </p:nvSpPr>
          <p:spPr>
            <a:xfrm>
              <a:off x="1960575" y="2631250"/>
              <a:ext cx="24825" cy="3050"/>
            </a:xfrm>
            <a:custGeom>
              <a:rect b="b" l="l" r="r" t="t"/>
              <a:pathLst>
                <a:path extrusionOk="0" h="122" w="993">
                  <a:moveTo>
                    <a:pt x="56" y="1"/>
                  </a:moveTo>
                  <a:cubicBezTo>
                    <a:pt x="19" y="1"/>
                    <a:pt x="0" y="28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937" y="121"/>
                  </a:lnTo>
                  <a:cubicBezTo>
                    <a:pt x="965" y="121"/>
                    <a:pt x="993" y="93"/>
                    <a:pt x="993" y="66"/>
                  </a:cubicBezTo>
                  <a:cubicBezTo>
                    <a:pt x="993" y="28"/>
                    <a:pt x="965" y="1"/>
                    <a:pt x="9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7"/>
            <p:cNvSpPr/>
            <p:nvPr/>
          </p:nvSpPr>
          <p:spPr>
            <a:xfrm>
              <a:off x="1833250" y="2744425"/>
              <a:ext cx="61475" cy="3050"/>
            </a:xfrm>
            <a:custGeom>
              <a:rect b="b" l="l" r="r" t="t"/>
              <a:pathLst>
                <a:path extrusionOk="0" h="122" w="2459">
                  <a:moveTo>
                    <a:pt x="56" y="1"/>
                  </a:moveTo>
                  <a:cubicBezTo>
                    <a:pt x="19" y="1"/>
                    <a:pt x="0" y="28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393" y="121"/>
                  </a:lnTo>
                  <a:cubicBezTo>
                    <a:pt x="2431" y="121"/>
                    <a:pt x="2458" y="93"/>
                    <a:pt x="2458" y="66"/>
                  </a:cubicBezTo>
                  <a:cubicBezTo>
                    <a:pt x="2458" y="28"/>
                    <a:pt x="2431" y="1"/>
                    <a:pt x="2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7"/>
            <p:cNvSpPr/>
            <p:nvPr/>
          </p:nvSpPr>
          <p:spPr>
            <a:xfrm>
              <a:off x="1833250" y="2770400"/>
              <a:ext cx="24825" cy="2800"/>
            </a:xfrm>
            <a:custGeom>
              <a:rect b="b" l="l" r="r" t="t"/>
              <a:pathLst>
                <a:path extrusionOk="0" h="112" w="993">
                  <a:moveTo>
                    <a:pt x="56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937" y="112"/>
                  </a:lnTo>
                  <a:cubicBezTo>
                    <a:pt x="974" y="112"/>
                    <a:pt x="993" y="93"/>
                    <a:pt x="993" y="56"/>
                  </a:cubicBezTo>
                  <a:cubicBezTo>
                    <a:pt x="993" y="28"/>
                    <a:pt x="974" y="1"/>
                    <a:pt x="9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>
              <a:off x="1630775" y="2920000"/>
              <a:ext cx="550375" cy="380600"/>
            </a:xfrm>
            <a:custGeom>
              <a:rect b="b" l="l" r="r" t="t"/>
              <a:pathLst>
                <a:path extrusionOk="0" h="15224" w="22015">
                  <a:moveTo>
                    <a:pt x="576" y="0"/>
                  </a:moveTo>
                  <a:cubicBezTo>
                    <a:pt x="260" y="0"/>
                    <a:pt x="1" y="260"/>
                    <a:pt x="1" y="575"/>
                  </a:cubicBezTo>
                  <a:lnTo>
                    <a:pt x="1" y="15019"/>
                  </a:lnTo>
                  <a:cubicBezTo>
                    <a:pt x="1" y="15130"/>
                    <a:pt x="93" y="15223"/>
                    <a:pt x="205" y="15223"/>
                  </a:cubicBezTo>
                  <a:lnTo>
                    <a:pt x="21810" y="15223"/>
                  </a:lnTo>
                  <a:cubicBezTo>
                    <a:pt x="21921" y="15223"/>
                    <a:pt x="22014" y="15130"/>
                    <a:pt x="22014" y="15019"/>
                  </a:cubicBezTo>
                  <a:lnTo>
                    <a:pt x="22014" y="575"/>
                  </a:lnTo>
                  <a:cubicBezTo>
                    <a:pt x="22014" y="260"/>
                    <a:pt x="21754" y="0"/>
                    <a:pt x="214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>
              <a:off x="1629375" y="2918600"/>
              <a:ext cx="553150" cy="383375"/>
            </a:xfrm>
            <a:custGeom>
              <a:rect b="b" l="l" r="r" t="t"/>
              <a:pathLst>
                <a:path extrusionOk="0" h="15335" w="22126">
                  <a:moveTo>
                    <a:pt x="21495" y="121"/>
                  </a:moveTo>
                  <a:cubicBezTo>
                    <a:pt x="21773" y="121"/>
                    <a:pt x="22005" y="344"/>
                    <a:pt x="22005" y="631"/>
                  </a:cubicBezTo>
                  <a:lnTo>
                    <a:pt x="22005" y="15075"/>
                  </a:lnTo>
                  <a:cubicBezTo>
                    <a:pt x="22005" y="15149"/>
                    <a:pt x="21940" y="15214"/>
                    <a:pt x="21866" y="15214"/>
                  </a:cubicBezTo>
                  <a:lnTo>
                    <a:pt x="251" y="15214"/>
                  </a:lnTo>
                  <a:cubicBezTo>
                    <a:pt x="177" y="15214"/>
                    <a:pt x="112" y="15149"/>
                    <a:pt x="112" y="15075"/>
                  </a:cubicBezTo>
                  <a:lnTo>
                    <a:pt x="112" y="631"/>
                  </a:lnTo>
                  <a:cubicBezTo>
                    <a:pt x="112" y="344"/>
                    <a:pt x="344" y="121"/>
                    <a:pt x="632" y="121"/>
                  </a:cubicBezTo>
                  <a:close/>
                  <a:moveTo>
                    <a:pt x="632" y="0"/>
                  </a:moveTo>
                  <a:cubicBezTo>
                    <a:pt x="279" y="0"/>
                    <a:pt x="1" y="288"/>
                    <a:pt x="1" y="631"/>
                  </a:cubicBezTo>
                  <a:lnTo>
                    <a:pt x="1" y="15075"/>
                  </a:lnTo>
                  <a:cubicBezTo>
                    <a:pt x="1" y="15214"/>
                    <a:pt x="112" y="15335"/>
                    <a:pt x="261" y="15335"/>
                  </a:cubicBezTo>
                  <a:lnTo>
                    <a:pt x="21866" y="15335"/>
                  </a:lnTo>
                  <a:cubicBezTo>
                    <a:pt x="22005" y="15335"/>
                    <a:pt x="22126" y="15214"/>
                    <a:pt x="22126" y="15075"/>
                  </a:cubicBezTo>
                  <a:lnTo>
                    <a:pt x="22126" y="631"/>
                  </a:lnTo>
                  <a:cubicBezTo>
                    <a:pt x="22126" y="288"/>
                    <a:pt x="21838" y="0"/>
                    <a:pt x="214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>
              <a:off x="1670900" y="2956625"/>
              <a:ext cx="469875" cy="307325"/>
            </a:xfrm>
            <a:custGeom>
              <a:rect b="b" l="l" r="r" t="t"/>
              <a:pathLst>
                <a:path extrusionOk="0" h="12293" w="18795">
                  <a:moveTo>
                    <a:pt x="0" y="1"/>
                  </a:moveTo>
                  <a:lnTo>
                    <a:pt x="0" y="12292"/>
                  </a:lnTo>
                  <a:lnTo>
                    <a:pt x="18795" y="12292"/>
                  </a:lnTo>
                  <a:lnTo>
                    <a:pt x="187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7"/>
            <p:cNvSpPr/>
            <p:nvPr/>
          </p:nvSpPr>
          <p:spPr>
            <a:xfrm>
              <a:off x="1669500" y="2955000"/>
              <a:ext cx="472675" cy="310325"/>
            </a:xfrm>
            <a:custGeom>
              <a:rect b="b" l="l" r="r" t="t"/>
              <a:pathLst>
                <a:path extrusionOk="0" h="12413" w="18907">
                  <a:moveTo>
                    <a:pt x="18795" y="121"/>
                  </a:moveTo>
                  <a:lnTo>
                    <a:pt x="18795" y="12302"/>
                  </a:lnTo>
                  <a:lnTo>
                    <a:pt x="121" y="12302"/>
                  </a:lnTo>
                  <a:lnTo>
                    <a:pt x="121" y="121"/>
                  </a:lnTo>
                  <a:close/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lnTo>
                    <a:pt x="1" y="12357"/>
                  </a:lnTo>
                  <a:cubicBezTo>
                    <a:pt x="1" y="12394"/>
                    <a:pt x="29" y="12413"/>
                    <a:pt x="56" y="12413"/>
                  </a:cubicBezTo>
                  <a:lnTo>
                    <a:pt x="18851" y="12413"/>
                  </a:lnTo>
                  <a:cubicBezTo>
                    <a:pt x="18888" y="12413"/>
                    <a:pt x="18907" y="12394"/>
                    <a:pt x="18907" y="12357"/>
                  </a:cubicBezTo>
                  <a:lnTo>
                    <a:pt x="18907" y="66"/>
                  </a:lnTo>
                  <a:cubicBezTo>
                    <a:pt x="18907" y="29"/>
                    <a:pt x="18879" y="1"/>
                    <a:pt x="18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7"/>
            <p:cNvSpPr/>
            <p:nvPr/>
          </p:nvSpPr>
          <p:spPr>
            <a:xfrm>
              <a:off x="1900275" y="2932975"/>
              <a:ext cx="11375" cy="11400"/>
            </a:xfrm>
            <a:custGeom>
              <a:rect b="b" l="l" r="r" t="t"/>
              <a:pathLst>
                <a:path extrusionOk="0" h="456" w="455">
                  <a:moveTo>
                    <a:pt x="223" y="121"/>
                  </a:moveTo>
                  <a:cubicBezTo>
                    <a:pt x="288" y="121"/>
                    <a:pt x="334" y="168"/>
                    <a:pt x="334" y="232"/>
                  </a:cubicBezTo>
                  <a:cubicBezTo>
                    <a:pt x="334" y="288"/>
                    <a:pt x="288" y="344"/>
                    <a:pt x="223" y="344"/>
                  </a:cubicBezTo>
                  <a:cubicBezTo>
                    <a:pt x="167" y="344"/>
                    <a:pt x="111" y="288"/>
                    <a:pt x="111" y="232"/>
                  </a:cubicBezTo>
                  <a:cubicBezTo>
                    <a:pt x="111" y="168"/>
                    <a:pt x="167" y="121"/>
                    <a:pt x="223" y="121"/>
                  </a:cubicBezTo>
                  <a:close/>
                  <a:moveTo>
                    <a:pt x="223" y="1"/>
                  </a:moveTo>
                  <a:cubicBezTo>
                    <a:pt x="102" y="1"/>
                    <a:pt x="0" y="103"/>
                    <a:pt x="0" y="232"/>
                  </a:cubicBezTo>
                  <a:cubicBezTo>
                    <a:pt x="0" y="353"/>
                    <a:pt x="102" y="455"/>
                    <a:pt x="223" y="455"/>
                  </a:cubicBezTo>
                  <a:cubicBezTo>
                    <a:pt x="353" y="455"/>
                    <a:pt x="455" y="353"/>
                    <a:pt x="455" y="232"/>
                  </a:cubicBezTo>
                  <a:cubicBezTo>
                    <a:pt x="455" y="103"/>
                    <a:pt x="353" y="1"/>
                    <a:pt x="2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7"/>
            <p:cNvSpPr/>
            <p:nvPr/>
          </p:nvSpPr>
          <p:spPr>
            <a:xfrm>
              <a:off x="1540800" y="3297550"/>
              <a:ext cx="730325" cy="49200"/>
            </a:xfrm>
            <a:custGeom>
              <a:rect b="b" l="l" r="r" t="t"/>
              <a:pathLst>
                <a:path extrusionOk="0" h="1968" w="29213">
                  <a:moveTo>
                    <a:pt x="0" y="0"/>
                  </a:moveTo>
                  <a:lnTo>
                    <a:pt x="0" y="1206"/>
                  </a:lnTo>
                  <a:cubicBezTo>
                    <a:pt x="0" y="1624"/>
                    <a:pt x="343" y="1967"/>
                    <a:pt x="761" y="1967"/>
                  </a:cubicBezTo>
                  <a:lnTo>
                    <a:pt x="28443" y="1967"/>
                  </a:lnTo>
                  <a:cubicBezTo>
                    <a:pt x="28869" y="1967"/>
                    <a:pt x="29213" y="1624"/>
                    <a:pt x="29213" y="1206"/>
                  </a:cubicBezTo>
                  <a:lnTo>
                    <a:pt x="29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1539175" y="3296150"/>
              <a:ext cx="733350" cy="52225"/>
            </a:xfrm>
            <a:custGeom>
              <a:rect b="b" l="l" r="r" t="t"/>
              <a:pathLst>
                <a:path extrusionOk="0" h="2089" w="29334">
                  <a:moveTo>
                    <a:pt x="29222" y="112"/>
                  </a:moveTo>
                  <a:lnTo>
                    <a:pt x="29222" y="1262"/>
                  </a:lnTo>
                  <a:cubicBezTo>
                    <a:pt x="29222" y="1652"/>
                    <a:pt x="28897" y="1967"/>
                    <a:pt x="28508" y="1967"/>
                  </a:cubicBezTo>
                  <a:lnTo>
                    <a:pt x="826" y="1967"/>
                  </a:lnTo>
                  <a:cubicBezTo>
                    <a:pt x="436" y="1967"/>
                    <a:pt x="121" y="1652"/>
                    <a:pt x="121" y="1262"/>
                  </a:cubicBezTo>
                  <a:lnTo>
                    <a:pt x="121" y="112"/>
                  </a:lnTo>
                  <a:close/>
                  <a:moveTo>
                    <a:pt x="65" y="1"/>
                  </a:moveTo>
                  <a:cubicBezTo>
                    <a:pt x="28" y="1"/>
                    <a:pt x="0" y="29"/>
                    <a:pt x="0" y="56"/>
                  </a:cubicBezTo>
                  <a:lnTo>
                    <a:pt x="0" y="1262"/>
                  </a:lnTo>
                  <a:cubicBezTo>
                    <a:pt x="0" y="1717"/>
                    <a:pt x="371" y="2088"/>
                    <a:pt x="826" y="2088"/>
                  </a:cubicBezTo>
                  <a:lnTo>
                    <a:pt x="28508" y="2088"/>
                  </a:lnTo>
                  <a:cubicBezTo>
                    <a:pt x="28962" y="2088"/>
                    <a:pt x="29333" y="1717"/>
                    <a:pt x="29333" y="1262"/>
                  </a:cubicBezTo>
                  <a:lnTo>
                    <a:pt x="29333" y="56"/>
                  </a:lnTo>
                  <a:cubicBezTo>
                    <a:pt x="29333" y="29"/>
                    <a:pt x="29305" y="1"/>
                    <a:pt x="29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1546350" y="3333725"/>
              <a:ext cx="719200" cy="3050"/>
            </a:xfrm>
            <a:custGeom>
              <a:rect b="b" l="l" r="r" t="t"/>
              <a:pathLst>
                <a:path extrusionOk="0" h="122" w="28768">
                  <a:moveTo>
                    <a:pt x="56" y="1"/>
                  </a:moveTo>
                  <a:cubicBezTo>
                    <a:pt x="19" y="1"/>
                    <a:pt x="1" y="28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28712" y="121"/>
                  </a:lnTo>
                  <a:cubicBezTo>
                    <a:pt x="28740" y="121"/>
                    <a:pt x="28768" y="93"/>
                    <a:pt x="28768" y="66"/>
                  </a:cubicBezTo>
                  <a:cubicBezTo>
                    <a:pt x="28768" y="28"/>
                    <a:pt x="28740" y="1"/>
                    <a:pt x="28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1836250" y="3300575"/>
              <a:ext cx="139400" cy="15550"/>
            </a:xfrm>
            <a:custGeom>
              <a:rect b="b" l="l" r="r" t="t"/>
              <a:pathLst>
                <a:path extrusionOk="0" h="622" w="5576">
                  <a:moveTo>
                    <a:pt x="1" y="0"/>
                  </a:moveTo>
                  <a:lnTo>
                    <a:pt x="1" y="622"/>
                  </a:lnTo>
                  <a:lnTo>
                    <a:pt x="5576" y="622"/>
                  </a:lnTo>
                  <a:lnTo>
                    <a:pt x="55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7"/>
            <p:cNvSpPr/>
            <p:nvPr/>
          </p:nvSpPr>
          <p:spPr>
            <a:xfrm>
              <a:off x="1834875" y="3299175"/>
              <a:ext cx="142175" cy="18350"/>
            </a:xfrm>
            <a:custGeom>
              <a:rect b="b" l="l" r="r" t="t"/>
              <a:pathLst>
                <a:path extrusionOk="0" h="734" w="5687">
                  <a:moveTo>
                    <a:pt x="5566" y="121"/>
                  </a:moveTo>
                  <a:lnTo>
                    <a:pt x="5566" y="613"/>
                  </a:lnTo>
                  <a:lnTo>
                    <a:pt x="111" y="613"/>
                  </a:lnTo>
                  <a:lnTo>
                    <a:pt x="111" y="121"/>
                  </a:lnTo>
                  <a:close/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lnTo>
                    <a:pt x="0" y="678"/>
                  </a:lnTo>
                  <a:cubicBezTo>
                    <a:pt x="0" y="705"/>
                    <a:pt x="19" y="733"/>
                    <a:pt x="56" y="733"/>
                  </a:cubicBezTo>
                  <a:lnTo>
                    <a:pt x="5631" y="733"/>
                  </a:lnTo>
                  <a:cubicBezTo>
                    <a:pt x="5659" y="733"/>
                    <a:pt x="5687" y="705"/>
                    <a:pt x="5687" y="678"/>
                  </a:cubicBezTo>
                  <a:lnTo>
                    <a:pt x="5687" y="56"/>
                  </a:lnTo>
                  <a:cubicBezTo>
                    <a:pt x="5687" y="28"/>
                    <a:pt x="5659" y="0"/>
                    <a:pt x="5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7"/>
            <p:cNvSpPr/>
            <p:nvPr/>
          </p:nvSpPr>
          <p:spPr>
            <a:xfrm>
              <a:off x="1743950" y="3008825"/>
              <a:ext cx="294325" cy="215000"/>
            </a:xfrm>
            <a:custGeom>
              <a:rect b="b" l="l" r="r" t="t"/>
              <a:pathLst>
                <a:path extrusionOk="0" h="8600" w="11773">
                  <a:moveTo>
                    <a:pt x="223" y="0"/>
                  </a:moveTo>
                  <a:cubicBezTo>
                    <a:pt x="103" y="0"/>
                    <a:pt x="1" y="102"/>
                    <a:pt x="1" y="223"/>
                  </a:cubicBezTo>
                  <a:lnTo>
                    <a:pt x="1" y="8377"/>
                  </a:lnTo>
                  <a:cubicBezTo>
                    <a:pt x="1" y="8497"/>
                    <a:pt x="103" y="8599"/>
                    <a:pt x="223" y="8599"/>
                  </a:cubicBezTo>
                  <a:lnTo>
                    <a:pt x="11559" y="8599"/>
                  </a:lnTo>
                  <a:cubicBezTo>
                    <a:pt x="11680" y="8599"/>
                    <a:pt x="11773" y="8497"/>
                    <a:pt x="11773" y="8377"/>
                  </a:cubicBezTo>
                  <a:lnTo>
                    <a:pt x="11773" y="223"/>
                  </a:lnTo>
                  <a:cubicBezTo>
                    <a:pt x="11773" y="102"/>
                    <a:pt x="11680" y="0"/>
                    <a:pt x="115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7"/>
            <p:cNvSpPr/>
            <p:nvPr/>
          </p:nvSpPr>
          <p:spPr>
            <a:xfrm>
              <a:off x="1760425" y="2992575"/>
              <a:ext cx="294325" cy="36200"/>
            </a:xfrm>
            <a:custGeom>
              <a:rect b="b" l="l" r="r" t="t"/>
              <a:pathLst>
                <a:path extrusionOk="0" h="1448" w="11773">
                  <a:moveTo>
                    <a:pt x="269" y="1"/>
                  </a:moveTo>
                  <a:cubicBezTo>
                    <a:pt x="121" y="1"/>
                    <a:pt x="0" y="121"/>
                    <a:pt x="0" y="260"/>
                  </a:cubicBezTo>
                  <a:lnTo>
                    <a:pt x="0" y="1448"/>
                  </a:lnTo>
                  <a:lnTo>
                    <a:pt x="11772" y="1448"/>
                  </a:lnTo>
                  <a:lnTo>
                    <a:pt x="11772" y="344"/>
                  </a:lnTo>
                  <a:cubicBezTo>
                    <a:pt x="11772" y="158"/>
                    <a:pt x="11624" y="1"/>
                    <a:pt x="11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7"/>
            <p:cNvSpPr/>
            <p:nvPr/>
          </p:nvSpPr>
          <p:spPr>
            <a:xfrm>
              <a:off x="1759025" y="2991175"/>
              <a:ext cx="297350" cy="39000"/>
            </a:xfrm>
            <a:custGeom>
              <a:rect b="b" l="l" r="r" t="t"/>
              <a:pathLst>
                <a:path extrusionOk="0" h="1560" w="11894">
                  <a:moveTo>
                    <a:pt x="11494" y="112"/>
                  </a:moveTo>
                  <a:cubicBezTo>
                    <a:pt x="11643" y="112"/>
                    <a:pt x="11773" y="242"/>
                    <a:pt x="11773" y="400"/>
                  </a:cubicBezTo>
                  <a:lnTo>
                    <a:pt x="11773" y="1448"/>
                  </a:lnTo>
                  <a:lnTo>
                    <a:pt x="112" y="1448"/>
                  </a:lnTo>
                  <a:lnTo>
                    <a:pt x="112" y="316"/>
                  </a:lnTo>
                  <a:cubicBezTo>
                    <a:pt x="112" y="205"/>
                    <a:pt x="205" y="112"/>
                    <a:pt x="325" y="112"/>
                  </a:cubicBezTo>
                  <a:close/>
                  <a:moveTo>
                    <a:pt x="316" y="1"/>
                  </a:moveTo>
                  <a:cubicBezTo>
                    <a:pt x="140" y="1"/>
                    <a:pt x="1" y="140"/>
                    <a:pt x="1" y="326"/>
                  </a:cubicBezTo>
                  <a:lnTo>
                    <a:pt x="1" y="1559"/>
                  </a:lnTo>
                  <a:lnTo>
                    <a:pt x="11893" y="1559"/>
                  </a:lnTo>
                  <a:lnTo>
                    <a:pt x="11893" y="400"/>
                  </a:lnTo>
                  <a:cubicBezTo>
                    <a:pt x="11893" y="177"/>
                    <a:pt x="11708" y="1"/>
                    <a:pt x="11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>
              <a:off x="1793350" y="3003250"/>
              <a:ext cx="14175" cy="14175"/>
            </a:xfrm>
            <a:custGeom>
              <a:rect b="b" l="l" r="r" t="t"/>
              <a:pathLst>
                <a:path extrusionOk="0" h="567" w="567">
                  <a:moveTo>
                    <a:pt x="279" y="121"/>
                  </a:moveTo>
                  <a:cubicBezTo>
                    <a:pt x="372" y="121"/>
                    <a:pt x="446" y="195"/>
                    <a:pt x="446" y="279"/>
                  </a:cubicBezTo>
                  <a:cubicBezTo>
                    <a:pt x="446" y="371"/>
                    <a:pt x="372" y="446"/>
                    <a:pt x="279" y="446"/>
                  </a:cubicBezTo>
                  <a:cubicBezTo>
                    <a:pt x="195" y="446"/>
                    <a:pt x="121" y="371"/>
                    <a:pt x="121" y="279"/>
                  </a:cubicBezTo>
                  <a:cubicBezTo>
                    <a:pt x="121" y="195"/>
                    <a:pt x="195" y="121"/>
                    <a:pt x="279" y="121"/>
                  </a:cubicBezTo>
                  <a:close/>
                  <a:moveTo>
                    <a:pt x="279" y="0"/>
                  </a:moveTo>
                  <a:cubicBezTo>
                    <a:pt x="130" y="0"/>
                    <a:pt x="1" y="130"/>
                    <a:pt x="1" y="279"/>
                  </a:cubicBezTo>
                  <a:cubicBezTo>
                    <a:pt x="1" y="436"/>
                    <a:pt x="130" y="566"/>
                    <a:pt x="279" y="566"/>
                  </a:cubicBezTo>
                  <a:cubicBezTo>
                    <a:pt x="437" y="566"/>
                    <a:pt x="566" y="436"/>
                    <a:pt x="566" y="279"/>
                  </a:cubicBezTo>
                  <a:cubicBezTo>
                    <a:pt x="566" y="130"/>
                    <a:pt x="437" y="0"/>
                    <a:pt x="2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1815150" y="3003250"/>
              <a:ext cx="13950" cy="14175"/>
            </a:xfrm>
            <a:custGeom>
              <a:rect b="b" l="l" r="r" t="t"/>
              <a:pathLst>
                <a:path extrusionOk="0" h="567" w="558">
                  <a:moveTo>
                    <a:pt x="279" y="121"/>
                  </a:moveTo>
                  <a:cubicBezTo>
                    <a:pt x="372" y="121"/>
                    <a:pt x="446" y="195"/>
                    <a:pt x="446" y="279"/>
                  </a:cubicBezTo>
                  <a:cubicBezTo>
                    <a:pt x="446" y="371"/>
                    <a:pt x="372" y="446"/>
                    <a:pt x="279" y="446"/>
                  </a:cubicBezTo>
                  <a:cubicBezTo>
                    <a:pt x="186" y="446"/>
                    <a:pt x="112" y="371"/>
                    <a:pt x="112" y="279"/>
                  </a:cubicBezTo>
                  <a:cubicBezTo>
                    <a:pt x="112" y="195"/>
                    <a:pt x="186" y="121"/>
                    <a:pt x="279" y="121"/>
                  </a:cubicBezTo>
                  <a:close/>
                  <a:moveTo>
                    <a:pt x="279" y="0"/>
                  </a:moveTo>
                  <a:cubicBezTo>
                    <a:pt x="121" y="0"/>
                    <a:pt x="1" y="130"/>
                    <a:pt x="1" y="279"/>
                  </a:cubicBezTo>
                  <a:cubicBezTo>
                    <a:pt x="1" y="436"/>
                    <a:pt x="121" y="566"/>
                    <a:pt x="279" y="566"/>
                  </a:cubicBezTo>
                  <a:cubicBezTo>
                    <a:pt x="437" y="566"/>
                    <a:pt x="557" y="436"/>
                    <a:pt x="557" y="279"/>
                  </a:cubicBezTo>
                  <a:cubicBezTo>
                    <a:pt x="557" y="130"/>
                    <a:pt x="437" y="0"/>
                    <a:pt x="2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>
              <a:off x="1771775" y="3003250"/>
              <a:ext cx="14175" cy="14175"/>
            </a:xfrm>
            <a:custGeom>
              <a:rect b="b" l="l" r="r" t="t"/>
              <a:pathLst>
                <a:path extrusionOk="0" h="567" w="567">
                  <a:moveTo>
                    <a:pt x="288" y="121"/>
                  </a:moveTo>
                  <a:cubicBezTo>
                    <a:pt x="372" y="121"/>
                    <a:pt x="446" y="195"/>
                    <a:pt x="446" y="279"/>
                  </a:cubicBezTo>
                  <a:cubicBezTo>
                    <a:pt x="446" y="371"/>
                    <a:pt x="372" y="446"/>
                    <a:pt x="288" y="446"/>
                  </a:cubicBezTo>
                  <a:cubicBezTo>
                    <a:pt x="196" y="446"/>
                    <a:pt x="121" y="371"/>
                    <a:pt x="121" y="279"/>
                  </a:cubicBezTo>
                  <a:cubicBezTo>
                    <a:pt x="121" y="195"/>
                    <a:pt x="196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1" y="0"/>
                    <a:pt x="1" y="130"/>
                    <a:pt x="1" y="279"/>
                  </a:cubicBezTo>
                  <a:cubicBezTo>
                    <a:pt x="1" y="436"/>
                    <a:pt x="131" y="566"/>
                    <a:pt x="288" y="566"/>
                  </a:cubicBezTo>
                  <a:cubicBezTo>
                    <a:pt x="437" y="566"/>
                    <a:pt x="567" y="436"/>
                    <a:pt x="567" y="279"/>
                  </a:cubicBezTo>
                  <a:cubicBezTo>
                    <a:pt x="567" y="130"/>
                    <a:pt x="437" y="0"/>
                    <a:pt x="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1760175" y="3028750"/>
              <a:ext cx="294575" cy="177225"/>
            </a:xfrm>
            <a:custGeom>
              <a:rect b="b" l="l" r="r" t="t"/>
              <a:pathLst>
                <a:path extrusionOk="0" h="7089" w="11783">
                  <a:moveTo>
                    <a:pt x="47" y="1"/>
                  </a:moveTo>
                  <a:cubicBezTo>
                    <a:pt x="19" y="1"/>
                    <a:pt x="1" y="19"/>
                    <a:pt x="1" y="38"/>
                  </a:cubicBezTo>
                  <a:lnTo>
                    <a:pt x="1" y="7051"/>
                  </a:lnTo>
                  <a:cubicBezTo>
                    <a:pt x="1" y="7070"/>
                    <a:pt x="19" y="7088"/>
                    <a:pt x="47" y="7088"/>
                  </a:cubicBezTo>
                  <a:lnTo>
                    <a:pt x="11745" y="7088"/>
                  </a:lnTo>
                  <a:cubicBezTo>
                    <a:pt x="11764" y="7088"/>
                    <a:pt x="11782" y="7070"/>
                    <a:pt x="11782" y="7051"/>
                  </a:cubicBezTo>
                  <a:lnTo>
                    <a:pt x="11782" y="38"/>
                  </a:lnTo>
                  <a:cubicBezTo>
                    <a:pt x="11782" y="19"/>
                    <a:pt x="11764" y="1"/>
                    <a:pt x="117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1758800" y="3027375"/>
              <a:ext cx="297325" cy="179975"/>
            </a:xfrm>
            <a:custGeom>
              <a:rect b="b" l="l" r="r" t="t"/>
              <a:pathLst>
                <a:path extrusionOk="0" h="7199" w="11893">
                  <a:moveTo>
                    <a:pt x="11782" y="111"/>
                  </a:moveTo>
                  <a:lnTo>
                    <a:pt x="11782" y="7087"/>
                  </a:lnTo>
                  <a:lnTo>
                    <a:pt x="121" y="7087"/>
                  </a:lnTo>
                  <a:lnTo>
                    <a:pt x="121" y="111"/>
                  </a:lnTo>
                  <a:close/>
                  <a:moveTo>
                    <a:pt x="102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7106"/>
                  </a:lnTo>
                  <a:cubicBezTo>
                    <a:pt x="0" y="7162"/>
                    <a:pt x="47" y="7199"/>
                    <a:pt x="102" y="7199"/>
                  </a:cubicBezTo>
                  <a:lnTo>
                    <a:pt x="11800" y="7199"/>
                  </a:lnTo>
                  <a:cubicBezTo>
                    <a:pt x="11856" y="7199"/>
                    <a:pt x="11893" y="7162"/>
                    <a:pt x="11893" y="7106"/>
                  </a:cubicBezTo>
                  <a:lnTo>
                    <a:pt x="11893" y="93"/>
                  </a:lnTo>
                  <a:cubicBezTo>
                    <a:pt x="11893" y="47"/>
                    <a:pt x="11856" y="0"/>
                    <a:pt x="11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1961950" y="3064475"/>
              <a:ext cx="65200" cy="100675"/>
            </a:xfrm>
            <a:custGeom>
              <a:rect b="b" l="l" r="r" t="t"/>
              <a:pathLst>
                <a:path extrusionOk="0" h="4027" w="2608">
                  <a:moveTo>
                    <a:pt x="19" y="0"/>
                  </a:moveTo>
                  <a:cubicBezTo>
                    <a:pt x="10" y="0"/>
                    <a:pt x="1" y="10"/>
                    <a:pt x="1" y="28"/>
                  </a:cubicBezTo>
                  <a:lnTo>
                    <a:pt x="1" y="4008"/>
                  </a:lnTo>
                  <a:cubicBezTo>
                    <a:pt x="1" y="4017"/>
                    <a:pt x="10" y="4026"/>
                    <a:pt x="19" y="4026"/>
                  </a:cubicBezTo>
                  <a:lnTo>
                    <a:pt x="2589" y="4026"/>
                  </a:lnTo>
                  <a:cubicBezTo>
                    <a:pt x="2598" y="4026"/>
                    <a:pt x="2607" y="4017"/>
                    <a:pt x="2607" y="4008"/>
                  </a:cubicBezTo>
                  <a:lnTo>
                    <a:pt x="2607" y="28"/>
                  </a:lnTo>
                  <a:cubicBezTo>
                    <a:pt x="2607" y="10"/>
                    <a:pt x="2598" y="0"/>
                    <a:pt x="2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1960575" y="3063075"/>
              <a:ext cx="67975" cy="103475"/>
            </a:xfrm>
            <a:custGeom>
              <a:rect b="b" l="l" r="r" t="t"/>
              <a:pathLst>
                <a:path extrusionOk="0" h="4139" w="2719">
                  <a:moveTo>
                    <a:pt x="2597" y="121"/>
                  </a:moveTo>
                  <a:lnTo>
                    <a:pt x="2597" y="4018"/>
                  </a:lnTo>
                  <a:lnTo>
                    <a:pt x="111" y="4018"/>
                  </a:lnTo>
                  <a:lnTo>
                    <a:pt x="111" y="121"/>
                  </a:lnTo>
                  <a:close/>
                  <a:moveTo>
                    <a:pt x="74" y="1"/>
                  </a:moveTo>
                  <a:cubicBezTo>
                    <a:pt x="37" y="1"/>
                    <a:pt x="0" y="38"/>
                    <a:pt x="0" y="84"/>
                  </a:cubicBezTo>
                  <a:lnTo>
                    <a:pt x="0" y="4064"/>
                  </a:lnTo>
                  <a:cubicBezTo>
                    <a:pt x="0" y="4101"/>
                    <a:pt x="37" y="4138"/>
                    <a:pt x="74" y="4138"/>
                  </a:cubicBezTo>
                  <a:lnTo>
                    <a:pt x="2644" y="4138"/>
                  </a:lnTo>
                  <a:cubicBezTo>
                    <a:pt x="2681" y="4138"/>
                    <a:pt x="2718" y="4101"/>
                    <a:pt x="2718" y="4064"/>
                  </a:cubicBezTo>
                  <a:lnTo>
                    <a:pt x="2718" y="84"/>
                  </a:lnTo>
                  <a:cubicBezTo>
                    <a:pt x="2718" y="38"/>
                    <a:pt x="2681" y="1"/>
                    <a:pt x="2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1963575" y="3066550"/>
              <a:ext cx="62875" cy="97200"/>
            </a:xfrm>
            <a:custGeom>
              <a:rect b="b" l="l" r="r" t="t"/>
              <a:pathLst>
                <a:path extrusionOk="0" h="3888" w="2515">
                  <a:moveTo>
                    <a:pt x="1" y="1"/>
                  </a:moveTo>
                  <a:lnTo>
                    <a:pt x="2515" y="388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1961950" y="3065075"/>
              <a:ext cx="66125" cy="100075"/>
            </a:xfrm>
            <a:custGeom>
              <a:rect b="b" l="l" r="r" t="t"/>
              <a:pathLst>
                <a:path extrusionOk="0" h="4003" w="2645">
                  <a:moveTo>
                    <a:pt x="60" y="1"/>
                  </a:moveTo>
                  <a:cubicBezTo>
                    <a:pt x="53" y="1"/>
                    <a:pt x="45" y="2"/>
                    <a:pt x="38" y="4"/>
                  </a:cubicBezTo>
                  <a:cubicBezTo>
                    <a:pt x="10" y="23"/>
                    <a:pt x="1" y="60"/>
                    <a:pt x="19" y="88"/>
                  </a:cubicBezTo>
                  <a:lnTo>
                    <a:pt x="2533" y="3984"/>
                  </a:lnTo>
                  <a:cubicBezTo>
                    <a:pt x="2542" y="3993"/>
                    <a:pt x="2561" y="4002"/>
                    <a:pt x="2580" y="4002"/>
                  </a:cubicBezTo>
                  <a:cubicBezTo>
                    <a:pt x="2589" y="4002"/>
                    <a:pt x="2598" y="4002"/>
                    <a:pt x="2607" y="3993"/>
                  </a:cubicBezTo>
                  <a:cubicBezTo>
                    <a:pt x="2635" y="3984"/>
                    <a:pt x="2645" y="3947"/>
                    <a:pt x="2626" y="3919"/>
                  </a:cubicBezTo>
                  <a:lnTo>
                    <a:pt x="112" y="23"/>
                  </a:lnTo>
                  <a:cubicBezTo>
                    <a:pt x="98" y="9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1962425" y="3066100"/>
              <a:ext cx="62625" cy="99050"/>
            </a:xfrm>
            <a:custGeom>
              <a:rect b="b" l="l" r="r" t="t"/>
              <a:pathLst>
                <a:path extrusionOk="0" h="3962" w="2505">
                  <a:moveTo>
                    <a:pt x="2505" y="0"/>
                  </a:moveTo>
                  <a:lnTo>
                    <a:pt x="0" y="396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1960800" y="3064700"/>
              <a:ext cx="66125" cy="101850"/>
            </a:xfrm>
            <a:custGeom>
              <a:rect b="b" l="l" r="r" t="t"/>
              <a:pathLst>
                <a:path extrusionOk="0" h="4074" w="2645">
                  <a:moveTo>
                    <a:pt x="2575" y="0"/>
                  </a:moveTo>
                  <a:cubicBezTo>
                    <a:pt x="2555" y="0"/>
                    <a:pt x="2536" y="11"/>
                    <a:pt x="2524" y="29"/>
                  </a:cubicBezTo>
                  <a:lnTo>
                    <a:pt x="19" y="3980"/>
                  </a:lnTo>
                  <a:cubicBezTo>
                    <a:pt x="0" y="4008"/>
                    <a:pt x="10" y="4045"/>
                    <a:pt x="37" y="4064"/>
                  </a:cubicBezTo>
                  <a:cubicBezTo>
                    <a:pt x="47" y="4073"/>
                    <a:pt x="56" y="4073"/>
                    <a:pt x="65" y="4073"/>
                  </a:cubicBezTo>
                  <a:cubicBezTo>
                    <a:pt x="84" y="4073"/>
                    <a:pt x="102" y="4064"/>
                    <a:pt x="121" y="4045"/>
                  </a:cubicBezTo>
                  <a:lnTo>
                    <a:pt x="2626" y="93"/>
                  </a:lnTo>
                  <a:cubicBezTo>
                    <a:pt x="2644" y="66"/>
                    <a:pt x="2635" y="29"/>
                    <a:pt x="2607" y="10"/>
                  </a:cubicBezTo>
                  <a:cubicBezTo>
                    <a:pt x="2597" y="3"/>
                    <a:pt x="2586" y="0"/>
                    <a:pt x="2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1797750" y="3070275"/>
              <a:ext cx="138475" cy="3025"/>
            </a:xfrm>
            <a:custGeom>
              <a:rect b="b" l="l" r="r" t="t"/>
              <a:pathLst>
                <a:path extrusionOk="0" h="121" w="5539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5483" y="121"/>
                  </a:lnTo>
                  <a:cubicBezTo>
                    <a:pt x="5511" y="121"/>
                    <a:pt x="5539" y="93"/>
                    <a:pt x="5539" y="56"/>
                  </a:cubicBezTo>
                  <a:cubicBezTo>
                    <a:pt x="5539" y="28"/>
                    <a:pt x="5511" y="0"/>
                    <a:pt x="5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1798000" y="3090900"/>
              <a:ext cx="50350" cy="2825"/>
            </a:xfrm>
            <a:custGeom>
              <a:rect b="b" l="l" r="r" t="t"/>
              <a:pathLst>
                <a:path extrusionOk="0" h="113" w="201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1957" y="112"/>
                  </a:lnTo>
                  <a:cubicBezTo>
                    <a:pt x="1985" y="112"/>
                    <a:pt x="2013" y="94"/>
                    <a:pt x="2013" y="57"/>
                  </a:cubicBezTo>
                  <a:cubicBezTo>
                    <a:pt x="2013" y="29"/>
                    <a:pt x="1995" y="1"/>
                    <a:pt x="1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1865025" y="3090900"/>
              <a:ext cx="60775" cy="2825"/>
            </a:xfrm>
            <a:custGeom>
              <a:rect b="b" l="l" r="r" t="t"/>
              <a:pathLst>
                <a:path extrusionOk="0" h="113" w="2431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2375" y="112"/>
                  </a:lnTo>
                  <a:cubicBezTo>
                    <a:pt x="2403" y="112"/>
                    <a:pt x="2431" y="94"/>
                    <a:pt x="2431" y="57"/>
                  </a:cubicBezTo>
                  <a:cubicBezTo>
                    <a:pt x="2431" y="29"/>
                    <a:pt x="2403" y="1"/>
                    <a:pt x="2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1798000" y="3153300"/>
              <a:ext cx="89775" cy="2800"/>
            </a:xfrm>
            <a:custGeom>
              <a:rect b="b" l="l" r="r" t="t"/>
              <a:pathLst>
                <a:path extrusionOk="0" h="112" w="3591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cubicBezTo>
                    <a:pt x="0" y="93"/>
                    <a:pt x="19" y="112"/>
                    <a:pt x="56" y="112"/>
                  </a:cubicBezTo>
                  <a:lnTo>
                    <a:pt x="3525" y="112"/>
                  </a:lnTo>
                  <a:cubicBezTo>
                    <a:pt x="3562" y="112"/>
                    <a:pt x="3590" y="93"/>
                    <a:pt x="3590" y="56"/>
                  </a:cubicBezTo>
                  <a:cubicBezTo>
                    <a:pt x="3590" y="28"/>
                    <a:pt x="3562" y="0"/>
                    <a:pt x="3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1797750" y="3112475"/>
              <a:ext cx="139650" cy="3050"/>
            </a:xfrm>
            <a:custGeom>
              <a:rect b="b" l="l" r="r" t="t"/>
              <a:pathLst>
                <a:path extrusionOk="0" h="122" w="5586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5530" y="121"/>
                  </a:lnTo>
                  <a:cubicBezTo>
                    <a:pt x="5567" y="121"/>
                    <a:pt x="5585" y="93"/>
                    <a:pt x="5585" y="56"/>
                  </a:cubicBezTo>
                  <a:cubicBezTo>
                    <a:pt x="5585" y="29"/>
                    <a:pt x="5567" y="1"/>
                    <a:pt x="5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1798000" y="3133125"/>
              <a:ext cx="46175" cy="2800"/>
            </a:xfrm>
            <a:custGeom>
              <a:rect b="b" l="l" r="r" t="t"/>
              <a:pathLst>
                <a:path extrusionOk="0" h="112" w="1847"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1790" y="112"/>
                  </a:lnTo>
                  <a:cubicBezTo>
                    <a:pt x="1818" y="112"/>
                    <a:pt x="1846" y="84"/>
                    <a:pt x="1846" y="56"/>
                  </a:cubicBezTo>
                  <a:cubicBezTo>
                    <a:pt x="1846" y="19"/>
                    <a:pt x="1818" y="0"/>
                    <a:pt x="1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7"/>
            <p:cNvSpPr/>
            <p:nvPr/>
          </p:nvSpPr>
          <p:spPr>
            <a:xfrm>
              <a:off x="1854575" y="3133125"/>
              <a:ext cx="81650" cy="2800"/>
            </a:xfrm>
            <a:custGeom>
              <a:rect b="b" l="l" r="r" t="t"/>
              <a:pathLst>
                <a:path extrusionOk="0" h="112" w="3266"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3210" y="112"/>
                  </a:lnTo>
                  <a:cubicBezTo>
                    <a:pt x="3238" y="112"/>
                    <a:pt x="3266" y="84"/>
                    <a:pt x="3266" y="56"/>
                  </a:cubicBezTo>
                  <a:cubicBezTo>
                    <a:pt x="3266" y="19"/>
                    <a:pt x="3238" y="0"/>
                    <a:pt x="3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7"/>
            <p:cNvSpPr/>
            <p:nvPr/>
          </p:nvSpPr>
          <p:spPr>
            <a:xfrm>
              <a:off x="1869425" y="3103200"/>
              <a:ext cx="725" cy="8375"/>
            </a:xfrm>
            <a:custGeom>
              <a:rect b="b" l="l" r="r" t="t"/>
              <a:pathLst>
                <a:path extrusionOk="0" h="335" w="29">
                  <a:moveTo>
                    <a:pt x="19" y="335"/>
                  </a:moveTo>
                  <a:cubicBezTo>
                    <a:pt x="28" y="223"/>
                    <a:pt x="19" y="112"/>
                    <a:pt x="0" y="1"/>
                  </a:cubicBezTo>
                  <a:lnTo>
                    <a:pt x="0" y="1"/>
                  </a:lnTo>
                  <a:lnTo>
                    <a:pt x="0" y="1"/>
                  </a:lnTo>
                  <a:cubicBezTo>
                    <a:pt x="19" y="112"/>
                    <a:pt x="28" y="223"/>
                    <a:pt x="19" y="3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7"/>
            <p:cNvSpPr/>
            <p:nvPr/>
          </p:nvSpPr>
          <p:spPr>
            <a:xfrm>
              <a:off x="2089275" y="2890075"/>
              <a:ext cx="172800" cy="172100"/>
            </a:xfrm>
            <a:custGeom>
              <a:rect b="b" l="l" r="r" t="t"/>
              <a:pathLst>
                <a:path extrusionOk="0" h="6884" w="6912">
                  <a:moveTo>
                    <a:pt x="6448" y="1568"/>
                  </a:moveTo>
                  <a:cubicBezTo>
                    <a:pt x="4259" y="1485"/>
                    <a:pt x="3563" y="204"/>
                    <a:pt x="3461" y="0"/>
                  </a:cubicBezTo>
                  <a:lnTo>
                    <a:pt x="3442" y="0"/>
                  </a:lnTo>
                  <a:cubicBezTo>
                    <a:pt x="3349" y="204"/>
                    <a:pt x="2654" y="1485"/>
                    <a:pt x="464" y="1568"/>
                  </a:cubicBezTo>
                  <a:cubicBezTo>
                    <a:pt x="464" y="1568"/>
                    <a:pt x="1" y="6077"/>
                    <a:pt x="3387" y="6884"/>
                  </a:cubicBezTo>
                  <a:lnTo>
                    <a:pt x="3516" y="6884"/>
                  </a:lnTo>
                  <a:cubicBezTo>
                    <a:pt x="6912" y="6077"/>
                    <a:pt x="6448" y="1568"/>
                    <a:pt x="6448" y="15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7"/>
            <p:cNvSpPr/>
            <p:nvPr/>
          </p:nvSpPr>
          <p:spPr>
            <a:xfrm>
              <a:off x="2083250" y="2879400"/>
              <a:ext cx="173025" cy="172350"/>
            </a:xfrm>
            <a:custGeom>
              <a:rect b="b" l="l" r="r" t="t"/>
              <a:pathLst>
                <a:path extrusionOk="0" h="6894" w="6921">
                  <a:moveTo>
                    <a:pt x="3451" y="1"/>
                  </a:moveTo>
                  <a:cubicBezTo>
                    <a:pt x="3349" y="205"/>
                    <a:pt x="2654" y="1485"/>
                    <a:pt x="464" y="1568"/>
                  </a:cubicBezTo>
                  <a:cubicBezTo>
                    <a:pt x="464" y="1568"/>
                    <a:pt x="0" y="6086"/>
                    <a:pt x="3396" y="6893"/>
                  </a:cubicBezTo>
                  <a:lnTo>
                    <a:pt x="3526" y="6893"/>
                  </a:lnTo>
                  <a:cubicBezTo>
                    <a:pt x="6921" y="6086"/>
                    <a:pt x="6457" y="1568"/>
                    <a:pt x="6457" y="1568"/>
                  </a:cubicBezTo>
                  <a:cubicBezTo>
                    <a:pt x="4258" y="1485"/>
                    <a:pt x="3563" y="205"/>
                    <a:pt x="34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7"/>
            <p:cNvSpPr/>
            <p:nvPr/>
          </p:nvSpPr>
          <p:spPr>
            <a:xfrm>
              <a:off x="2082550" y="2877775"/>
              <a:ext cx="174200" cy="175600"/>
            </a:xfrm>
            <a:custGeom>
              <a:rect b="b" l="l" r="r" t="t"/>
              <a:pathLst>
                <a:path extrusionOk="0" h="7024" w="6968">
                  <a:moveTo>
                    <a:pt x="3489" y="177"/>
                  </a:moveTo>
                  <a:cubicBezTo>
                    <a:pt x="3693" y="548"/>
                    <a:pt x="4453" y="1596"/>
                    <a:pt x="6429" y="1689"/>
                  </a:cubicBezTo>
                  <a:cubicBezTo>
                    <a:pt x="6466" y="2181"/>
                    <a:pt x="6652" y="6160"/>
                    <a:pt x="3544" y="6903"/>
                  </a:cubicBezTo>
                  <a:lnTo>
                    <a:pt x="3424" y="6903"/>
                  </a:lnTo>
                  <a:cubicBezTo>
                    <a:pt x="316" y="6160"/>
                    <a:pt x="511" y="2181"/>
                    <a:pt x="539" y="1689"/>
                  </a:cubicBezTo>
                  <a:cubicBezTo>
                    <a:pt x="2524" y="1596"/>
                    <a:pt x="3275" y="548"/>
                    <a:pt x="3489" y="177"/>
                  </a:cubicBezTo>
                  <a:close/>
                  <a:moveTo>
                    <a:pt x="3479" y="1"/>
                  </a:moveTo>
                  <a:cubicBezTo>
                    <a:pt x="3461" y="1"/>
                    <a:pt x="3433" y="19"/>
                    <a:pt x="3424" y="38"/>
                  </a:cubicBezTo>
                  <a:cubicBezTo>
                    <a:pt x="3312" y="279"/>
                    <a:pt x="2626" y="1494"/>
                    <a:pt x="492" y="1578"/>
                  </a:cubicBezTo>
                  <a:cubicBezTo>
                    <a:pt x="464" y="1578"/>
                    <a:pt x="437" y="1606"/>
                    <a:pt x="437" y="1633"/>
                  </a:cubicBezTo>
                  <a:cubicBezTo>
                    <a:pt x="427" y="1680"/>
                    <a:pt x="1" y="6207"/>
                    <a:pt x="3405" y="7023"/>
                  </a:cubicBezTo>
                  <a:lnTo>
                    <a:pt x="3563" y="7023"/>
                  </a:lnTo>
                  <a:cubicBezTo>
                    <a:pt x="6967" y="6207"/>
                    <a:pt x="6541" y="1680"/>
                    <a:pt x="6541" y="1633"/>
                  </a:cubicBezTo>
                  <a:cubicBezTo>
                    <a:pt x="6531" y="1606"/>
                    <a:pt x="6513" y="1578"/>
                    <a:pt x="6485" y="1578"/>
                  </a:cubicBezTo>
                  <a:cubicBezTo>
                    <a:pt x="4342" y="1494"/>
                    <a:pt x="3665" y="279"/>
                    <a:pt x="3544" y="38"/>
                  </a:cubicBezTo>
                  <a:cubicBezTo>
                    <a:pt x="3535" y="19"/>
                    <a:pt x="3516" y="1"/>
                    <a:pt x="3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7"/>
            <p:cNvSpPr/>
            <p:nvPr/>
          </p:nvSpPr>
          <p:spPr>
            <a:xfrm>
              <a:off x="2118275" y="2895650"/>
              <a:ext cx="121550" cy="139850"/>
            </a:xfrm>
            <a:custGeom>
              <a:rect b="b" l="l" r="r" t="t"/>
              <a:pathLst>
                <a:path extrusionOk="0" h="5594" w="4862">
                  <a:moveTo>
                    <a:pt x="2050" y="0"/>
                  </a:moveTo>
                  <a:cubicBezTo>
                    <a:pt x="2004" y="102"/>
                    <a:pt x="1763" y="547"/>
                    <a:pt x="1169" y="881"/>
                  </a:cubicBezTo>
                  <a:lnTo>
                    <a:pt x="0" y="3850"/>
                  </a:lnTo>
                  <a:cubicBezTo>
                    <a:pt x="334" y="4629"/>
                    <a:pt x="928" y="5343"/>
                    <a:pt x="2004" y="5594"/>
                  </a:cubicBezTo>
                  <a:lnTo>
                    <a:pt x="2115" y="5594"/>
                  </a:lnTo>
                  <a:cubicBezTo>
                    <a:pt x="4861" y="4935"/>
                    <a:pt x="4490" y="1271"/>
                    <a:pt x="4490" y="1271"/>
                  </a:cubicBezTo>
                  <a:cubicBezTo>
                    <a:pt x="2709" y="1206"/>
                    <a:pt x="2143" y="167"/>
                    <a:pt x="20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7"/>
            <p:cNvSpPr/>
            <p:nvPr/>
          </p:nvSpPr>
          <p:spPr>
            <a:xfrm>
              <a:off x="2116650" y="2894025"/>
              <a:ext cx="123850" cy="142875"/>
            </a:xfrm>
            <a:custGeom>
              <a:rect b="b" l="l" r="r" t="t"/>
              <a:pathLst>
                <a:path extrusionOk="0" h="5715" w="4954">
                  <a:moveTo>
                    <a:pt x="2115" y="0"/>
                  </a:moveTo>
                  <a:cubicBezTo>
                    <a:pt x="2097" y="0"/>
                    <a:pt x="2069" y="19"/>
                    <a:pt x="2060" y="37"/>
                  </a:cubicBezTo>
                  <a:cubicBezTo>
                    <a:pt x="2023" y="121"/>
                    <a:pt x="1791" y="566"/>
                    <a:pt x="1197" y="891"/>
                  </a:cubicBezTo>
                  <a:cubicBezTo>
                    <a:pt x="1169" y="909"/>
                    <a:pt x="1160" y="946"/>
                    <a:pt x="1178" y="974"/>
                  </a:cubicBezTo>
                  <a:cubicBezTo>
                    <a:pt x="1190" y="992"/>
                    <a:pt x="1206" y="1002"/>
                    <a:pt x="1223" y="1002"/>
                  </a:cubicBezTo>
                  <a:cubicBezTo>
                    <a:pt x="1233" y="1002"/>
                    <a:pt x="1243" y="999"/>
                    <a:pt x="1253" y="993"/>
                  </a:cubicBezTo>
                  <a:cubicBezTo>
                    <a:pt x="1763" y="714"/>
                    <a:pt x="2013" y="362"/>
                    <a:pt x="2125" y="176"/>
                  </a:cubicBezTo>
                  <a:cubicBezTo>
                    <a:pt x="2301" y="492"/>
                    <a:pt x="2922" y="1317"/>
                    <a:pt x="4499" y="1392"/>
                  </a:cubicBezTo>
                  <a:cubicBezTo>
                    <a:pt x="4527" y="1828"/>
                    <a:pt x="4657" y="5000"/>
                    <a:pt x="2171" y="5603"/>
                  </a:cubicBezTo>
                  <a:lnTo>
                    <a:pt x="2069" y="5603"/>
                  </a:lnTo>
                  <a:cubicBezTo>
                    <a:pt x="1169" y="5381"/>
                    <a:pt x="510" y="4805"/>
                    <a:pt x="121" y="3887"/>
                  </a:cubicBezTo>
                  <a:cubicBezTo>
                    <a:pt x="107" y="3866"/>
                    <a:pt x="88" y="3856"/>
                    <a:pt x="63" y="3856"/>
                  </a:cubicBezTo>
                  <a:cubicBezTo>
                    <a:pt x="55" y="3856"/>
                    <a:pt x="47" y="3857"/>
                    <a:pt x="37" y="3859"/>
                  </a:cubicBezTo>
                  <a:cubicBezTo>
                    <a:pt x="10" y="3868"/>
                    <a:pt x="0" y="3906"/>
                    <a:pt x="10" y="3933"/>
                  </a:cubicBezTo>
                  <a:cubicBezTo>
                    <a:pt x="418" y="4889"/>
                    <a:pt x="1104" y="5492"/>
                    <a:pt x="2050" y="5714"/>
                  </a:cubicBezTo>
                  <a:lnTo>
                    <a:pt x="2190" y="5714"/>
                  </a:lnTo>
                  <a:cubicBezTo>
                    <a:pt x="4954" y="5056"/>
                    <a:pt x="4611" y="1373"/>
                    <a:pt x="4611" y="1336"/>
                  </a:cubicBezTo>
                  <a:cubicBezTo>
                    <a:pt x="4601" y="1308"/>
                    <a:pt x="4583" y="1280"/>
                    <a:pt x="4555" y="1280"/>
                  </a:cubicBezTo>
                  <a:cubicBezTo>
                    <a:pt x="2820" y="1215"/>
                    <a:pt x="2273" y="232"/>
                    <a:pt x="2180" y="37"/>
                  </a:cubicBezTo>
                  <a:cubicBezTo>
                    <a:pt x="2171" y="19"/>
                    <a:pt x="2152" y="0"/>
                    <a:pt x="2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7"/>
            <p:cNvSpPr/>
            <p:nvPr/>
          </p:nvSpPr>
          <p:spPr>
            <a:xfrm>
              <a:off x="2107375" y="2926025"/>
              <a:ext cx="16250" cy="33650"/>
            </a:xfrm>
            <a:custGeom>
              <a:rect b="b" l="l" r="r" t="t"/>
              <a:pathLst>
                <a:path extrusionOk="0" h="1346" w="650">
                  <a:moveTo>
                    <a:pt x="650" y="0"/>
                  </a:moveTo>
                  <a:cubicBezTo>
                    <a:pt x="473" y="28"/>
                    <a:pt x="278" y="56"/>
                    <a:pt x="65" y="56"/>
                  </a:cubicBezTo>
                  <a:cubicBezTo>
                    <a:pt x="65" y="56"/>
                    <a:pt x="0" y="622"/>
                    <a:pt x="102" y="1345"/>
                  </a:cubicBezTo>
                  <a:lnTo>
                    <a:pt x="6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7"/>
            <p:cNvSpPr/>
            <p:nvPr/>
          </p:nvSpPr>
          <p:spPr>
            <a:xfrm>
              <a:off x="2105975" y="2924575"/>
              <a:ext cx="19050" cy="36500"/>
            </a:xfrm>
            <a:custGeom>
              <a:rect b="b" l="l" r="r" t="t"/>
              <a:pathLst>
                <a:path extrusionOk="0" h="1460" w="762">
                  <a:moveTo>
                    <a:pt x="710" y="0"/>
                  </a:moveTo>
                  <a:cubicBezTo>
                    <a:pt x="706" y="0"/>
                    <a:pt x="701" y="1"/>
                    <a:pt x="696" y="3"/>
                  </a:cubicBezTo>
                  <a:cubicBezTo>
                    <a:pt x="511" y="30"/>
                    <a:pt x="316" y="58"/>
                    <a:pt x="112" y="58"/>
                  </a:cubicBezTo>
                  <a:cubicBezTo>
                    <a:pt x="84" y="58"/>
                    <a:pt x="65" y="86"/>
                    <a:pt x="56" y="114"/>
                  </a:cubicBezTo>
                  <a:cubicBezTo>
                    <a:pt x="56" y="123"/>
                    <a:pt x="0" y="689"/>
                    <a:pt x="103" y="1413"/>
                  </a:cubicBezTo>
                  <a:cubicBezTo>
                    <a:pt x="103" y="1440"/>
                    <a:pt x="130" y="1459"/>
                    <a:pt x="158" y="1459"/>
                  </a:cubicBezTo>
                  <a:lnTo>
                    <a:pt x="167" y="1459"/>
                  </a:lnTo>
                  <a:cubicBezTo>
                    <a:pt x="195" y="1459"/>
                    <a:pt x="223" y="1431"/>
                    <a:pt x="214" y="1394"/>
                  </a:cubicBezTo>
                  <a:cubicBezTo>
                    <a:pt x="140" y="810"/>
                    <a:pt x="158" y="327"/>
                    <a:pt x="177" y="179"/>
                  </a:cubicBezTo>
                  <a:cubicBezTo>
                    <a:pt x="362" y="170"/>
                    <a:pt x="539" y="142"/>
                    <a:pt x="715" y="114"/>
                  </a:cubicBezTo>
                  <a:cubicBezTo>
                    <a:pt x="743" y="105"/>
                    <a:pt x="761" y="77"/>
                    <a:pt x="761" y="49"/>
                  </a:cubicBezTo>
                  <a:cubicBezTo>
                    <a:pt x="753" y="18"/>
                    <a:pt x="733" y="0"/>
                    <a:pt x="7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7"/>
            <p:cNvSpPr/>
            <p:nvPr/>
          </p:nvSpPr>
          <p:spPr>
            <a:xfrm>
              <a:off x="2134725" y="2938300"/>
              <a:ext cx="69850" cy="69850"/>
            </a:xfrm>
            <a:custGeom>
              <a:rect b="b" l="l" r="r" t="t"/>
              <a:pathLst>
                <a:path extrusionOk="0" h="2794" w="2794">
                  <a:moveTo>
                    <a:pt x="1402" y="1"/>
                  </a:moveTo>
                  <a:cubicBezTo>
                    <a:pt x="622" y="1"/>
                    <a:pt x="1" y="622"/>
                    <a:pt x="1" y="1402"/>
                  </a:cubicBezTo>
                  <a:cubicBezTo>
                    <a:pt x="1" y="2172"/>
                    <a:pt x="622" y="2793"/>
                    <a:pt x="1402" y="2793"/>
                  </a:cubicBezTo>
                  <a:cubicBezTo>
                    <a:pt x="2172" y="2793"/>
                    <a:pt x="2793" y="2172"/>
                    <a:pt x="2793" y="1402"/>
                  </a:cubicBezTo>
                  <a:cubicBezTo>
                    <a:pt x="2793" y="622"/>
                    <a:pt x="2172" y="1"/>
                    <a:pt x="1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7"/>
            <p:cNvSpPr/>
            <p:nvPr/>
          </p:nvSpPr>
          <p:spPr>
            <a:xfrm>
              <a:off x="2133575" y="2937150"/>
              <a:ext cx="72150" cy="72150"/>
            </a:xfrm>
            <a:custGeom>
              <a:rect b="b" l="l" r="r" t="t"/>
              <a:pathLst>
                <a:path extrusionOk="0" h="2886" w="2886">
                  <a:moveTo>
                    <a:pt x="1448" y="93"/>
                  </a:moveTo>
                  <a:cubicBezTo>
                    <a:pt x="2190" y="93"/>
                    <a:pt x="2802" y="696"/>
                    <a:pt x="2802" y="1448"/>
                  </a:cubicBezTo>
                  <a:cubicBezTo>
                    <a:pt x="2802" y="2190"/>
                    <a:pt x="2190" y="2802"/>
                    <a:pt x="1448" y="2802"/>
                  </a:cubicBezTo>
                  <a:cubicBezTo>
                    <a:pt x="696" y="2802"/>
                    <a:pt x="93" y="2190"/>
                    <a:pt x="93" y="1448"/>
                  </a:cubicBezTo>
                  <a:cubicBezTo>
                    <a:pt x="93" y="696"/>
                    <a:pt x="696" y="93"/>
                    <a:pt x="1448" y="93"/>
                  </a:cubicBezTo>
                  <a:close/>
                  <a:moveTo>
                    <a:pt x="1448" y="1"/>
                  </a:moveTo>
                  <a:cubicBezTo>
                    <a:pt x="650" y="1"/>
                    <a:pt x="0" y="650"/>
                    <a:pt x="0" y="1448"/>
                  </a:cubicBezTo>
                  <a:cubicBezTo>
                    <a:pt x="0" y="2236"/>
                    <a:pt x="650" y="2886"/>
                    <a:pt x="1448" y="2886"/>
                  </a:cubicBezTo>
                  <a:cubicBezTo>
                    <a:pt x="2236" y="2886"/>
                    <a:pt x="2885" y="2236"/>
                    <a:pt x="2885" y="1448"/>
                  </a:cubicBezTo>
                  <a:cubicBezTo>
                    <a:pt x="2885" y="650"/>
                    <a:pt x="2236" y="1"/>
                    <a:pt x="1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7"/>
            <p:cNvSpPr/>
            <p:nvPr/>
          </p:nvSpPr>
          <p:spPr>
            <a:xfrm>
              <a:off x="2144250" y="2947825"/>
              <a:ext cx="50800" cy="50800"/>
            </a:xfrm>
            <a:custGeom>
              <a:rect b="b" l="l" r="r" t="t"/>
              <a:pathLst>
                <a:path extrusionOk="0" h="2032" w="2032">
                  <a:moveTo>
                    <a:pt x="1021" y="0"/>
                  </a:moveTo>
                  <a:cubicBezTo>
                    <a:pt x="455" y="0"/>
                    <a:pt x="0" y="455"/>
                    <a:pt x="0" y="1021"/>
                  </a:cubicBezTo>
                  <a:cubicBezTo>
                    <a:pt x="0" y="1577"/>
                    <a:pt x="455" y="2032"/>
                    <a:pt x="1021" y="2032"/>
                  </a:cubicBezTo>
                  <a:cubicBezTo>
                    <a:pt x="1577" y="2032"/>
                    <a:pt x="2032" y="1577"/>
                    <a:pt x="2032" y="1021"/>
                  </a:cubicBezTo>
                  <a:cubicBezTo>
                    <a:pt x="2032" y="455"/>
                    <a:pt x="1577" y="0"/>
                    <a:pt x="1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2142850" y="2946425"/>
              <a:ext cx="53825" cy="53825"/>
            </a:xfrm>
            <a:custGeom>
              <a:rect b="b" l="l" r="r" t="t"/>
              <a:pathLst>
                <a:path extrusionOk="0" h="2153" w="2153">
                  <a:moveTo>
                    <a:pt x="1077" y="112"/>
                  </a:moveTo>
                  <a:cubicBezTo>
                    <a:pt x="1605" y="112"/>
                    <a:pt x="2032" y="548"/>
                    <a:pt x="2032" y="1077"/>
                  </a:cubicBezTo>
                  <a:cubicBezTo>
                    <a:pt x="2032" y="1605"/>
                    <a:pt x="1605" y="2032"/>
                    <a:pt x="1077" y="2032"/>
                  </a:cubicBezTo>
                  <a:cubicBezTo>
                    <a:pt x="548" y="2032"/>
                    <a:pt x="112" y="1605"/>
                    <a:pt x="112" y="1077"/>
                  </a:cubicBezTo>
                  <a:cubicBezTo>
                    <a:pt x="112" y="548"/>
                    <a:pt x="548" y="112"/>
                    <a:pt x="1077" y="112"/>
                  </a:cubicBezTo>
                  <a:close/>
                  <a:moveTo>
                    <a:pt x="1077" y="1"/>
                  </a:moveTo>
                  <a:cubicBezTo>
                    <a:pt x="483" y="1"/>
                    <a:pt x="0" y="483"/>
                    <a:pt x="0" y="1077"/>
                  </a:cubicBezTo>
                  <a:cubicBezTo>
                    <a:pt x="0" y="1670"/>
                    <a:pt x="483" y="2153"/>
                    <a:pt x="1077" y="2153"/>
                  </a:cubicBezTo>
                  <a:cubicBezTo>
                    <a:pt x="1670" y="2153"/>
                    <a:pt x="2153" y="1670"/>
                    <a:pt x="2153" y="1077"/>
                  </a:cubicBezTo>
                  <a:cubicBezTo>
                    <a:pt x="2153" y="483"/>
                    <a:pt x="1670" y="1"/>
                    <a:pt x="1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2154900" y="2949850"/>
              <a:ext cx="45950" cy="34400"/>
            </a:xfrm>
            <a:custGeom>
              <a:rect b="b" l="l" r="r" t="t"/>
              <a:pathLst>
                <a:path extrusionOk="0" h="1376" w="1838">
                  <a:moveTo>
                    <a:pt x="1657" y="0"/>
                  </a:moveTo>
                  <a:cubicBezTo>
                    <a:pt x="1615" y="0"/>
                    <a:pt x="1573" y="17"/>
                    <a:pt x="1541" y="49"/>
                  </a:cubicBezTo>
                  <a:lnTo>
                    <a:pt x="613" y="977"/>
                  </a:lnTo>
                  <a:lnTo>
                    <a:pt x="298" y="661"/>
                  </a:lnTo>
                  <a:cubicBezTo>
                    <a:pt x="265" y="629"/>
                    <a:pt x="224" y="613"/>
                    <a:pt x="182" y="613"/>
                  </a:cubicBezTo>
                  <a:cubicBezTo>
                    <a:pt x="140" y="613"/>
                    <a:pt x="98" y="629"/>
                    <a:pt x="66" y="661"/>
                  </a:cubicBezTo>
                  <a:cubicBezTo>
                    <a:pt x="1" y="726"/>
                    <a:pt x="1" y="828"/>
                    <a:pt x="66" y="893"/>
                  </a:cubicBezTo>
                  <a:lnTo>
                    <a:pt x="493" y="1320"/>
                  </a:lnTo>
                  <a:cubicBezTo>
                    <a:pt x="530" y="1357"/>
                    <a:pt x="567" y="1376"/>
                    <a:pt x="613" y="1376"/>
                  </a:cubicBezTo>
                  <a:cubicBezTo>
                    <a:pt x="650" y="1376"/>
                    <a:pt x="697" y="1357"/>
                    <a:pt x="724" y="1329"/>
                  </a:cubicBezTo>
                  <a:lnTo>
                    <a:pt x="1773" y="281"/>
                  </a:lnTo>
                  <a:cubicBezTo>
                    <a:pt x="1838" y="216"/>
                    <a:pt x="1838" y="114"/>
                    <a:pt x="1773" y="49"/>
                  </a:cubicBezTo>
                  <a:cubicBezTo>
                    <a:pt x="1740" y="17"/>
                    <a:pt x="1699" y="0"/>
                    <a:pt x="1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38"/>
          <p:cNvSpPr txBox="1"/>
          <p:nvPr>
            <p:ph type="title"/>
          </p:nvPr>
        </p:nvSpPr>
        <p:spPr>
          <a:xfrm>
            <a:off x="960000" y="722225"/>
            <a:ext cx="82692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Καθοδήγηση σε ελεύθερη θέση</a:t>
            </a:r>
            <a:endParaRPr/>
          </a:p>
        </p:txBody>
      </p:sp>
      <p:pic>
        <p:nvPicPr>
          <p:cNvPr id="1057" name="Google Shape;105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6933" y="1727201"/>
            <a:ext cx="2696200" cy="425996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" rotWithShape="0" algn="bl" dir="2700000" dist="19050">
              <a:srgbClr val="000000"/>
            </a:outerShdw>
          </a:effectLst>
        </p:spPr>
      </p:pic>
      <p:pic>
        <p:nvPicPr>
          <p:cNvPr id="1058" name="Google Shape;1058;p38"/>
          <p:cNvPicPr preferRelativeResize="0"/>
          <p:nvPr/>
        </p:nvPicPr>
        <p:blipFill rotWithShape="1">
          <a:blip r:embed="rId4">
            <a:alphaModFix/>
          </a:blip>
          <a:srcRect b="0" l="855" r="855" t="0"/>
          <a:stretch/>
        </p:blipFill>
        <p:spPr>
          <a:xfrm>
            <a:off x="6761001" y="2333285"/>
            <a:ext cx="3586901" cy="2503967"/>
          </a:xfrm>
          <a:prstGeom prst="rect">
            <a:avLst/>
          </a:prstGeom>
          <a:noFill/>
          <a:ln>
            <a:noFill/>
          </a:ln>
        </p:spPr>
      </p:pic>
      <p:sp>
        <p:nvSpPr>
          <p:cNvPr id="1059" name="Google Shape;1059;p38"/>
          <p:cNvSpPr/>
          <p:nvPr/>
        </p:nvSpPr>
        <p:spPr>
          <a:xfrm>
            <a:off x="4318000" y="2734467"/>
            <a:ext cx="3454500" cy="541200"/>
          </a:xfrm>
          <a:prstGeom prst="stripedRightArrow">
            <a:avLst>
              <a:gd fmla="val 53568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0" name="Google Shape;1060;p38"/>
          <p:cNvSpPr txBox="1"/>
          <p:nvPr/>
        </p:nvSpPr>
        <p:spPr>
          <a:xfrm>
            <a:off x="4826013" y="2019300"/>
            <a:ext cx="2102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Θέση παρκαρίσματος</a:t>
            </a:r>
            <a:endParaRPr sz="16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1" name="Google Shape;1061;p38"/>
          <p:cNvSpPr/>
          <p:nvPr/>
        </p:nvSpPr>
        <p:spPr>
          <a:xfrm rot="10800000">
            <a:off x="4367243" y="4522233"/>
            <a:ext cx="4341900" cy="10149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accent2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2" name="Google Shape;1062;p38"/>
          <p:cNvSpPr txBox="1"/>
          <p:nvPr/>
        </p:nvSpPr>
        <p:spPr>
          <a:xfrm>
            <a:off x="4882513" y="4399772"/>
            <a:ext cx="2102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Οδηγίες</a:t>
            </a:r>
            <a:endParaRPr sz="16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6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διαδρομής</a:t>
            </a:r>
            <a:endParaRPr sz="16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63" name="Google Shape;1063;p38"/>
          <p:cNvGrpSpPr/>
          <p:nvPr/>
        </p:nvGrpSpPr>
        <p:grpSpPr>
          <a:xfrm>
            <a:off x="10119097" y="901375"/>
            <a:ext cx="1468646" cy="1176253"/>
            <a:chOff x="5684629" y="1154350"/>
            <a:chExt cx="1101512" cy="882212"/>
          </a:xfrm>
        </p:grpSpPr>
        <p:sp>
          <p:nvSpPr>
            <p:cNvPr id="1064" name="Google Shape;1064;p38"/>
            <p:cNvSpPr/>
            <p:nvPr/>
          </p:nvSpPr>
          <p:spPr>
            <a:xfrm>
              <a:off x="6333316" y="1154350"/>
              <a:ext cx="130973" cy="130992"/>
            </a:xfrm>
            <a:custGeom>
              <a:rect b="b" l="l" r="r" t="t"/>
              <a:pathLst>
                <a:path extrusionOk="0" h="7073" w="7072">
                  <a:moveTo>
                    <a:pt x="3536" y="7072"/>
                  </a:moveTo>
                  <a:lnTo>
                    <a:pt x="3536" y="7072"/>
                  </a:lnTo>
                  <a:cubicBezTo>
                    <a:pt x="3469" y="7072"/>
                    <a:pt x="3369" y="7005"/>
                    <a:pt x="3336" y="6939"/>
                  </a:cubicBezTo>
                  <a:lnTo>
                    <a:pt x="2202" y="4871"/>
                  </a:lnTo>
                  <a:lnTo>
                    <a:pt x="134" y="3703"/>
                  </a:lnTo>
                  <a:cubicBezTo>
                    <a:pt x="34" y="3670"/>
                    <a:pt x="0" y="3603"/>
                    <a:pt x="0" y="3536"/>
                  </a:cubicBezTo>
                  <a:cubicBezTo>
                    <a:pt x="0" y="3436"/>
                    <a:pt x="67" y="3369"/>
                    <a:pt x="134" y="3336"/>
                  </a:cubicBezTo>
                  <a:lnTo>
                    <a:pt x="2202" y="2202"/>
                  </a:lnTo>
                  <a:lnTo>
                    <a:pt x="3369" y="100"/>
                  </a:lnTo>
                  <a:cubicBezTo>
                    <a:pt x="3403" y="34"/>
                    <a:pt x="3469" y="0"/>
                    <a:pt x="3536" y="0"/>
                  </a:cubicBezTo>
                  <a:lnTo>
                    <a:pt x="3536" y="0"/>
                  </a:lnTo>
                  <a:cubicBezTo>
                    <a:pt x="3603" y="0"/>
                    <a:pt x="3703" y="34"/>
                    <a:pt x="3736" y="100"/>
                  </a:cubicBezTo>
                  <a:lnTo>
                    <a:pt x="4870" y="2202"/>
                  </a:lnTo>
                  <a:lnTo>
                    <a:pt x="6938" y="3369"/>
                  </a:lnTo>
                  <a:cubicBezTo>
                    <a:pt x="7039" y="3403"/>
                    <a:pt x="7072" y="3470"/>
                    <a:pt x="7072" y="3536"/>
                  </a:cubicBezTo>
                  <a:cubicBezTo>
                    <a:pt x="7072" y="3603"/>
                    <a:pt x="7005" y="3703"/>
                    <a:pt x="6938" y="3736"/>
                  </a:cubicBezTo>
                  <a:lnTo>
                    <a:pt x="4870" y="4871"/>
                  </a:lnTo>
                  <a:lnTo>
                    <a:pt x="3703" y="6972"/>
                  </a:lnTo>
                  <a:cubicBezTo>
                    <a:pt x="3669" y="7039"/>
                    <a:pt x="3603" y="7072"/>
                    <a:pt x="3536" y="7072"/>
                  </a:cubicBezTo>
                  <a:close/>
                  <a:moveTo>
                    <a:pt x="667" y="3536"/>
                  </a:moveTo>
                  <a:lnTo>
                    <a:pt x="2469" y="4537"/>
                  </a:lnTo>
                  <a:cubicBezTo>
                    <a:pt x="2502" y="4537"/>
                    <a:pt x="2535" y="4570"/>
                    <a:pt x="2535" y="4604"/>
                  </a:cubicBezTo>
                  <a:lnTo>
                    <a:pt x="3536" y="6438"/>
                  </a:lnTo>
                  <a:lnTo>
                    <a:pt x="4537" y="4604"/>
                  </a:lnTo>
                  <a:cubicBezTo>
                    <a:pt x="4537" y="4570"/>
                    <a:pt x="4570" y="4537"/>
                    <a:pt x="4603" y="4537"/>
                  </a:cubicBezTo>
                  <a:lnTo>
                    <a:pt x="6438" y="3536"/>
                  </a:lnTo>
                  <a:lnTo>
                    <a:pt x="4603" y="2536"/>
                  </a:lnTo>
                  <a:cubicBezTo>
                    <a:pt x="4570" y="2536"/>
                    <a:pt x="4537" y="2502"/>
                    <a:pt x="4537" y="2469"/>
                  </a:cubicBezTo>
                  <a:lnTo>
                    <a:pt x="3536" y="668"/>
                  </a:lnTo>
                  <a:lnTo>
                    <a:pt x="2535" y="2469"/>
                  </a:lnTo>
                  <a:cubicBezTo>
                    <a:pt x="2535" y="2502"/>
                    <a:pt x="2502" y="2536"/>
                    <a:pt x="2469" y="25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5684629" y="1281661"/>
              <a:ext cx="335471" cy="309432"/>
            </a:xfrm>
            <a:custGeom>
              <a:rect b="b" l="l" r="r" t="t"/>
              <a:pathLst>
                <a:path extrusionOk="0" h="16708" w="18114">
                  <a:moveTo>
                    <a:pt x="9061" y="0"/>
                  </a:moveTo>
                  <a:cubicBezTo>
                    <a:pt x="8636" y="0"/>
                    <a:pt x="8206" y="32"/>
                    <a:pt x="7772" y="98"/>
                  </a:cubicBezTo>
                  <a:cubicBezTo>
                    <a:pt x="3169" y="799"/>
                    <a:pt x="0" y="5035"/>
                    <a:pt x="701" y="9605"/>
                  </a:cubicBezTo>
                  <a:cubicBezTo>
                    <a:pt x="1335" y="13745"/>
                    <a:pt x="4926" y="16708"/>
                    <a:pt x="9044" y="16708"/>
                  </a:cubicBezTo>
                  <a:cubicBezTo>
                    <a:pt x="9471" y="16708"/>
                    <a:pt x="9905" y="16676"/>
                    <a:pt x="10341" y="16610"/>
                  </a:cubicBezTo>
                  <a:cubicBezTo>
                    <a:pt x="14944" y="15909"/>
                    <a:pt x="18113" y="11640"/>
                    <a:pt x="17379" y="7070"/>
                  </a:cubicBezTo>
                  <a:cubicBezTo>
                    <a:pt x="16745" y="2960"/>
                    <a:pt x="13154" y="0"/>
                    <a:pt x="9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5707484" y="1255047"/>
              <a:ext cx="335471" cy="331156"/>
            </a:xfrm>
            <a:custGeom>
              <a:rect b="b" l="l" r="r" t="t"/>
              <a:pathLst>
                <a:path extrusionOk="0" h="17881" w="18114">
                  <a:moveTo>
                    <a:pt x="17379" y="7673"/>
                  </a:moveTo>
                  <a:cubicBezTo>
                    <a:pt x="18113" y="12243"/>
                    <a:pt x="14944" y="16479"/>
                    <a:pt x="10341" y="17180"/>
                  </a:cubicBezTo>
                  <a:cubicBezTo>
                    <a:pt x="5738" y="17880"/>
                    <a:pt x="1401" y="14744"/>
                    <a:pt x="701" y="10208"/>
                  </a:cubicBezTo>
                  <a:cubicBezTo>
                    <a:pt x="0" y="5638"/>
                    <a:pt x="3169" y="1368"/>
                    <a:pt x="7773" y="668"/>
                  </a:cubicBezTo>
                  <a:cubicBezTo>
                    <a:pt x="12376" y="1"/>
                    <a:pt x="16679" y="3103"/>
                    <a:pt x="17379" y="76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5710577" y="1261918"/>
              <a:ext cx="329286" cy="316859"/>
            </a:xfrm>
            <a:custGeom>
              <a:rect b="b" l="l" r="r" t="t"/>
              <a:pathLst>
                <a:path extrusionOk="0" h="17109" w="17780">
                  <a:moveTo>
                    <a:pt x="8873" y="430"/>
                  </a:moveTo>
                  <a:cubicBezTo>
                    <a:pt x="12876" y="430"/>
                    <a:pt x="16412" y="3299"/>
                    <a:pt x="17012" y="7335"/>
                  </a:cubicBezTo>
                  <a:cubicBezTo>
                    <a:pt x="17346" y="9470"/>
                    <a:pt x="16812" y="11605"/>
                    <a:pt x="15545" y="13339"/>
                  </a:cubicBezTo>
                  <a:cubicBezTo>
                    <a:pt x="14244" y="15107"/>
                    <a:pt x="12309" y="16275"/>
                    <a:pt x="10141" y="16608"/>
                  </a:cubicBezTo>
                  <a:cubicBezTo>
                    <a:pt x="9723" y="16670"/>
                    <a:pt x="9308" y="16700"/>
                    <a:pt x="8898" y="16700"/>
                  </a:cubicBezTo>
                  <a:cubicBezTo>
                    <a:pt x="4888" y="16700"/>
                    <a:pt x="1369" y="13829"/>
                    <a:pt x="734" y="9804"/>
                  </a:cubicBezTo>
                  <a:cubicBezTo>
                    <a:pt x="400" y="7669"/>
                    <a:pt x="934" y="5534"/>
                    <a:pt x="2202" y="3799"/>
                  </a:cubicBezTo>
                  <a:cubicBezTo>
                    <a:pt x="3503" y="2031"/>
                    <a:pt x="5437" y="864"/>
                    <a:pt x="7639" y="530"/>
                  </a:cubicBezTo>
                  <a:cubicBezTo>
                    <a:pt x="8039" y="464"/>
                    <a:pt x="8473" y="430"/>
                    <a:pt x="8873" y="430"/>
                  </a:cubicBezTo>
                  <a:close/>
                  <a:moveTo>
                    <a:pt x="8867" y="0"/>
                  </a:moveTo>
                  <a:cubicBezTo>
                    <a:pt x="8439" y="0"/>
                    <a:pt x="8007" y="32"/>
                    <a:pt x="7572" y="97"/>
                  </a:cubicBezTo>
                  <a:cubicBezTo>
                    <a:pt x="5271" y="464"/>
                    <a:pt x="3236" y="1664"/>
                    <a:pt x="1868" y="3532"/>
                  </a:cubicBezTo>
                  <a:cubicBezTo>
                    <a:pt x="534" y="5367"/>
                    <a:pt x="0" y="7635"/>
                    <a:pt x="334" y="9870"/>
                  </a:cubicBezTo>
                  <a:cubicBezTo>
                    <a:pt x="1001" y="14073"/>
                    <a:pt x="4670" y="17109"/>
                    <a:pt x="8873" y="17109"/>
                  </a:cubicBezTo>
                  <a:cubicBezTo>
                    <a:pt x="9307" y="17109"/>
                    <a:pt x="9740" y="17075"/>
                    <a:pt x="10207" y="17009"/>
                  </a:cubicBezTo>
                  <a:cubicBezTo>
                    <a:pt x="12509" y="16675"/>
                    <a:pt x="14510" y="15441"/>
                    <a:pt x="15878" y="13606"/>
                  </a:cubicBezTo>
                  <a:cubicBezTo>
                    <a:pt x="17246" y="11772"/>
                    <a:pt x="17779" y="9503"/>
                    <a:pt x="17446" y="7268"/>
                  </a:cubicBezTo>
                  <a:cubicBezTo>
                    <a:pt x="16780" y="3030"/>
                    <a:pt x="13064" y="0"/>
                    <a:pt x="8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5837832" y="1361522"/>
              <a:ext cx="106897" cy="117935"/>
            </a:xfrm>
            <a:custGeom>
              <a:rect b="b" l="l" r="r" t="t"/>
              <a:pathLst>
                <a:path extrusionOk="0" h="6368" w="5772">
                  <a:moveTo>
                    <a:pt x="475" y="1"/>
                  </a:moveTo>
                  <a:cubicBezTo>
                    <a:pt x="221" y="1"/>
                    <a:pt x="1" y="205"/>
                    <a:pt x="1" y="489"/>
                  </a:cubicBezTo>
                  <a:lnTo>
                    <a:pt x="1" y="5893"/>
                  </a:lnTo>
                  <a:cubicBezTo>
                    <a:pt x="1" y="6167"/>
                    <a:pt x="205" y="6367"/>
                    <a:pt x="448" y="6367"/>
                  </a:cubicBezTo>
                  <a:cubicBezTo>
                    <a:pt x="530" y="6367"/>
                    <a:pt x="617" y="6344"/>
                    <a:pt x="701" y="6294"/>
                  </a:cubicBezTo>
                  <a:lnTo>
                    <a:pt x="5438" y="3592"/>
                  </a:lnTo>
                  <a:cubicBezTo>
                    <a:pt x="5771" y="3425"/>
                    <a:pt x="5771" y="2958"/>
                    <a:pt x="5438" y="2791"/>
                  </a:cubicBezTo>
                  <a:lnTo>
                    <a:pt x="701" y="56"/>
                  </a:lnTo>
                  <a:cubicBezTo>
                    <a:pt x="626" y="18"/>
                    <a:pt x="549" y="1"/>
                    <a:pt x="4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5834128" y="1357596"/>
              <a:ext cx="113065" cy="126047"/>
            </a:xfrm>
            <a:custGeom>
              <a:rect b="b" l="l" r="r" t="t"/>
              <a:pathLst>
                <a:path extrusionOk="0" h="6806" w="6105">
                  <a:moveTo>
                    <a:pt x="668" y="435"/>
                  </a:moveTo>
                  <a:cubicBezTo>
                    <a:pt x="701" y="435"/>
                    <a:pt x="734" y="435"/>
                    <a:pt x="801" y="468"/>
                  </a:cubicBezTo>
                  <a:lnTo>
                    <a:pt x="5538" y="3170"/>
                  </a:lnTo>
                  <a:cubicBezTo>
                    <a:pt x="5671" y="3237"/>
                    <a:pt x="5671" y="3370"/>
                    <a:pt x="5671" y="3403"/>
                  </a:cubicBezTo>
                  <a:cubicBezTo>
                    <a:pt x="5671" y="3437"/>
                    <a:pt x="5671" y="3570"/>
                    <a:pt x="5538" y="3637"/>
                  </a:cubicBezTo>
                  <a:lnTo>
                    <a:pt x="801" y="6339"/>
                  </a:lnTo>
                  <a:cubicBezTo>
                    <a:pt x="745" y="6367"/>
                    <a:pt x="694" y="6377"/>
                    <a:pt x="652" y="6377"/>
                  </a:cubicBezTo>
                  <a:cubicBezTo>
                    <a:pt x="595" y="6377"/>
                    <a:pt x="554" y="6358"/>
                    <a:pt x="534" y="6339"/>
                  </a:cubicBezTo>
                  <a:cubicBezTo>
                    <a:pt x="501" y="6305"/>
                    <a:pt x="401" y="6239"/>
                    <a:pt x="401" y="6105"/>
                  </a:cubicBezTo>
                  <a:lnTo>
                    <a:pt x="401" y="701"/>
                  </a:lnTo>
                  <a:cubicBezTo>
                    <a:pt x="401" y="568"/>
                    <a:pt x="501" y="501"/>
                    <a:pt x="534" y="468"/>
                  </a:cubicBezTo>
                  <a:cubicBezTo>
                    <a:pt x="568" y="435"/>
                    <a:pt x="601" y="435"/>
                    <a:pt x="668" y="435"/>
                  </a:cubicBezTo>
                  <a:close/>
                  <a:moveTo>
                    <a:pt x="668" y="1"/>
                  </a:moveTo>
                  <a:cubicBezTo>
                    <a:pt x="551" y="1"/>
                    <a:pt x="434" y="34"/>
                    <a:pt x="334" y="101"/>
                  </a:cubicBezTo>
                  <a:cubicBezTo>
                    <a:pt x="101" y="234"/>
                    <a:pt x="1" y="435"/>
                    <a:pt x="1" y="701"/>
                  </a:cubicBezTo>
                  <a:lnTo>
                    <a:pt x="1" y="6105"/>
                  </a:lnTo>
                  <a:cubicBezTo>
                    <a:pt x="1" y="6372"/>
                    <a:pt x="101" y="6572"/>
                    <a:pt x="334" y="6706"/>
                  </a:cubicBezTo>
                  <a:cubicBezTo>
                    <a:pt x="434" y="6772"/>
                    <a:pt x="534" y="6806"/>
                    <a:pt x="668" y="6806"/>
                  </a:cubicBezTo>
                  <a:cubicBezTo>
                    <a:pt x="768" y="6806"/>
                    <a:pt x="901" y="6772"/>
                    <a:pt x="1001" y="6706"/>
                  </a:cubicBezTo>
                  <a:lnTo>
                    <a:pt x="5738" y="4004"/>
                  </a:lnTo>
                  <a:cubicBezTo>
                    <a:pt x="5971" y="3870"/>
                    <a:pt x="6105" y="3637"/>
                    <a:pt x="6105" y="3403"/>
                  </a:cubicBezTo>
                  <a:cubicBezTo>
                    <a:pt x="6105" y="3136"/>
                    <a:pt x="5971" y="2936"/>
                    <a:pt x="5738" y="2803"/>
                  </a:cubicBezTo>
                  <a:lnTo>
                    <a:pt x="1001" y="101"/>
                  </a:lnTo>
                  <a:cubicBezTo>
                    <a:pt x="901" y="34"/>
                    <a:pt x="784" y="1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6138701" y="1463238"/>
              <a:ext cx="647441" cy="573324"/>
            </a:xfrm>
            <a:custGeom>
              <a:rect b="b" l="l" r="r" t="t"/>
              <a:pathLst>
                <a:path extrusionOk="0" h="30957" w="34959">
                  <a:moveTo>
                    <a:pt x="501" y="1"/>
                  </a:moveTo>
                  <a:cubicBezTo>
                    <a:pt x="234" y="1"/>
                    <a:pt x="1" y="234"/>
                    <a:pt x="1" y="501"/>
                  </a:cubicBezTo>
                  <a:lnTo>
                    <a:pt x="1" y="30456"/>
                  </a:lnTo>
                  <a:cubicBezTo>
                    <a:pt x="1" y="30723"/>
                    <a:pt x="201" y="30923"/>
                    <a:pt x="468" y="30923"/>
                  </a:cubicBezTo>
                  <a:lnTo>
                    <a:pt x="34459" y="30956"/>
                  </a:lnTo>
                  <a:cubicBezTo>
                    <a:pt x="34726" y="30956"/>
                    <a:pt x="34926" y="30723"/>
                    <a:pt x="34926" y="30456"/>
                  </a:cubicBezTo>
                  <a:lnTo>
                    <a:pt x="34959" y="501"/>
                  </a:lnTo>
                  <a:cubicBezTo>
                    <a:pt x="34959" y="234"/>
                    <a:pt x="34726" y="34"/>
                    <a:pt x="34459" y="34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8"/>
            <p:cNvSpPr/>
            <p:nvPr/>
          </p:nvSpPr>
          <p:spPr>
            <a:xfrm>
              <a:off x="6122032" y="1447810"/>
              <a:ext cx="647441" cy="573305"/>
            </a:xfrm>
            <a:custGeom>
              <a:rect b="b" l="l" r="r" t="t"/>
              <a:pathLst>
                <a:path extrusionOk="0" h="30956" w="34959">
                  <a:moveTo>
                    <a:pt x="500" y="0"/>
                  </a:moveTo>
                  <a:cubicBezTo>
                    <a:pt x="234" y="0"/>
                    <a:pt x="0" y="234"/>
                    <a:pt x="0" y="500"/>
                  </a:cubicBezTo>
                  <a:lnTo>
                    <a:pt x="0" y="30455"/>
                  </a:lnTo>
                  <a:cubicBezTo>
                    <a:pt x="0" y="30722"/>
                    <a:pt x="200" y="30922"/>
                    <a:pt x="467" y="30922"/>
                  </a:cubicBezTo>
                  <a:lnTo>
                    <a:pt x="34458" y="30956"/>
                  </a:lnTo>
                  <a:cubicBezTo>
                    <a:pt x="34725" y="30956"/>
                    <a:pt x="34925" y="30722"/>
                    <a:pt x="34925" y="30455"/>
                  </a:cubicBezTo>
                  <a:lnTo>
                    <a:pt x="34958" y="500"/>
                  </a:lnTo>
                  <a:cubicBezTo>
                    <a:pt x="34958" y="234"/>
                    <a:pt x="34725" y="0"/>
                    <a:pt x="344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8"/>
            <p:cNvSpPr/>
            <p:nvPr/>
          </p:nvSpPr>
          <p:spPr>
            <a:xfrm>
              <a:off x="6117698" y="1444087"/>
              <a:ext cx="655478" cy="580732"/>
            </a:xfrm>
            <a:custGeom>
              <a:rect b="b" l="l" r="r" t="t"/>
              <a:pathLst>
                <a:path extrusionOk="0" h="31357" w="35393">
                  <a:moveTo>
                    <a:pt x="734" y="401"/>
                  </a:moveTo>
                  <a:lnTo>
                    <a:pt x="34692" y="435"/>
                  </a:lnTo>
                  <a:cubicBezTo>
                    <a:pt x="34859" y="435"/>
                    <a:pt x="34992" y="535"/>
                    <a:pt x="34992" y="701"/>
                  </a:cubicBezTo>
                  <a:lnTo>
                    <a:pt x="34959" y="30656"/>
                  </a:lnTo>
                  <a:cubicBezTo>
                    <a:pt x="34959" y="30823"/>
                    <a:pt x="34825" y="30923"/>
                    <a:pt x="34692" y="30923"/>
                  </a:cubicBezTo>
                  <a:lnTo>
                    <a:pt x="701" y="30923"/>
                  </a:lnTo>
                  <a:cubicBezTo>
                    <a:pt x="568" y="30923"/>
                    <a:pt x="434" y="30790"/>
                    <a:pt x="434" y="30656"/>
                  </a:cubicBezTo>
                  <a:lnTo>
                    <a:pt x="434" y="668"/>
                  </a:lnTo>
                  <a:cubicBezTo>
                    <a:pt x="434" y="601"/>
                    <a:pt x="468" y="535"/>
                    <a:pt x="534" y="501"/>
                  </a:cubicBezTo>
                  <a:cubicBezTo>
                    <a:pt x="601" y="435"/>
                    <a:pt x="668" y="401"/>
                    <a:pt x="734" y="401"/>
                  </a:cubicBezTo>
                  <a:close/>
                  <a:moveTo>
                    <a:pt x="734" y="1"/>
                  </a:moveTo>
                  <a:cubicBezTo>
                    <a:pt x="534" y="1"/>
                    <a:pt x="367" y="68"/>
                    <a:pt x="234" y="201"/>
                  </a:cubicBezTo>
                  <a:cubicBezTo>
                    <a:pt x="101" y="334"/>
                    <a:pt x="34" y="501"/>
                    <a:pt x="34" y="701"/>
                  </a:cubicBezTo>
                  <a:lnTo>
                    <a:pt x="1" y="30656"/>
                  </a:lnTo>
                  <a:cubicBezTo>
                    <a:pt x="1" y="31023"/>
                    <a:pt x="334" y="31357"/>
                    <a:pt x="701" y="31357"/>
                  </a:cubicBezTo>
                  <a:lnTo>
                    <a:pt x="34692" y="31357"/>
                  </a:lnTo>
                  <a:cubicBezTo>
                    <a:pt x="35059" y="31357"/>
                    <a:pt x="35359" y="31056"/>
                    <a:pt x="35393" y="30656"/>
                  </a:cubicBezTo>
                  <a:lnTo>
                    <a:pt x="35393" y="701"/>
                  </a:lnTo>
                  <a:cubicBezTo>
                    <a:pt x="35393" y="334"/>
                    <a:pt x="35092" y="1"/>
                    <a:pt x="34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8"/>
            <p:cNvSpPr/>
            <p:nvPr/>
          </p:nvSpPr>
          <p:spPr>
            <a:xfrm>
              <a:off x="6122032" y="1447810"/>
              <a:ext cx="647441" cy="56838"/>
            </a:xfrm>
            <a:custGeom>
              <a:rect b="b" l="l" r="r" t="t"/>
              <a:pathLst>
                <a:path extrusionOk="0" h="3069" w="34959">
                  <a:moveTo>
                    <a:pt x="34958" y="3069"/>
                  </a:moveTo>
                  <a:lnTo>
                    <a:pt x="0" y="3069"/>
                  </a:lnTo>
                  <a:lnTo>
                    <a:pt x="0" y="500"/>
                  </a:lnTo>
                  <a:cubicBezTo>
                    <a:pt x="0" y="234"/>
                    <a:pt x="234" y="0"/>
                    <a:pt x="500" y="0"/>
                  </a:cubicBezTo>
                  <a:lnTo>
                    <a:pt x="34458" y="33"/>
                  </a:lnTo>
                  <a:cubicBezTo>
                    <a:pt x="34725" y="33"/>
                    <a:pt x="34958" y="234"/>
                    <a:pt x="34958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8"/>
            <p:cNvSpPr/>
            <p:nvPr/>
          </p:nvSpPr>
          <p:spPr>
            <a:xfrm>
              <a:off x="6118309" y="1444087"/>
              <a:ext cx="654867" cy="64283"/>
            </a:xfrm>
            <a:custGeom>
              <a:rect b="b" l="l" r="r" t="t"/>
              <a:pathLst>
                <a:path extrusionOk="0" h="3471" w="35360">
                  <a:moveTo>
                    <a:pt x="701" y="401"/>
                  </a:moveTo>
                  <a:lnTo>
                    <a:pt x="34659" y="435"/>
                  </a:lnTo>
                  <a:cubicBezTo>
                    <a:pt x="34726" y="435"/>
                    <a:pt x="34792" y="468"/>
                    <a:pt x="34859" y="501"/>
                  </a:cubicBezTo>
                  <a:cubicBezTo>
                    <a:pt x="34926" y="568"/>
                    <a:pt x="34926" y="635"/>
                    <a:pt x="34926" y="701"/>
                  </a:cubicBezTo>
                  <a:lnTo>
                    <a:pt x="34926" y="3070"/>
                  </a:lnTo>
                  <a:lnTo>
                    <a:pt x="401" y="3036"/>
                  </a:lnTo>
                  <a:lnTo>
                    <a:pt x="401" y="668"/>
                  </a:lnTo>
                  <a:cubicBezTo>
                    <a:pt x="435" y="535"/>
                    <a:pt x="535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01" y="1"/>
                    <a:pt x="1" y="301"/>
                    <a:pt x="1" y="701"/>
                  </a:cubicBezTo>
                  <a:lnTo>
                    <a:pt x="1" y="3270"/>
                  </a:lnTo>
                  <a:cubicBezTo>
                    <a:pt x="1" y="3303"/>
                    <a:pt x="34" y="3370"/>
                    <a:pt x="68" y="3403"/>
                  </a:cubicBezTo>
                  <a:cubicBezTo>
                    <a:pt x="101" y="3437"/>
                    <a:pt x="168" y="3470"/>
                    <a:pt x="201" y="3470"/>
                  </a:cubicBezTo>
                  <a:lnTo>
                    <a:pt x="35159" y="3470"/>
                  </a:lnTo>
                  <a:cubicBezTo>
                    <a:pt x="35259" y="3470"/>
                    <a:pt x="35360" y="3370"/>
                    <a:pt x="35360" y="3270"/>
                  </a:cubicBezTo>
                  <a:lnTo>
                    <a:pt x="35360" y="701"/>
                  </a:lnTo>
                  <a:cubicBezTo>
                    <a:pt x="35360" y="535"/>
                    <a:pt x="35293" y="334"/>
                    <a:pt x="35159" y="201"/>
                  </a:cubicBezTo>
                  <a:cubicBezTo>
                    <a:pt x="35026" y="68"/>
                    <a:pt x="34859" y="1"/>
                    <a:pt x="3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8"/>
            <p:cNvSpPr/>
            <p:nvPr/>
          </p:nvSpPr>
          <p:spPr>
            <a:xfrm>
              <a:off x="6721287" y="1464942"/>
              <a:ext cx="23502" cy="22409"/>
            </a:xfrm>
            <a:custGeom>
              <a:rect b="b" l="l" r="r" t="t"/>
              <a:pathLst>
                <a:path extrusionOk="0" h="1210" w="1269">
                  <a:moveTo>
                    <a:pt x="230" y="1"/>
                  </a:moveTo>
                  <a:cubicBezTo>
                    <a:pt x="176" y="1"/>
                    <a:pt x="117" y="26"/>
                    <a:pt x="67" y="76"/>
                  </a:cubicBezTo>
                  <a:cubicBezTo>
                    <a:pt x="1" y="142"/>
                    <a:pt x="1" y="276"/>
                    <a:pt x="67" y="343"/>
                  </a:cubicBezTo>
                  <a:lnTo>
                    <a:pt x="868" y="1143"/>
                  </a:lnTo>
                  <a:cubicBezTo>
                    <a:pt x="901" y="1210"/>
                    <a:pt x="968" y="1210"/>
                    <a:pt x="1035" y="1210"/>
                  </a:cubicBezTo>
                  <a:cubicBezTo>
                    <a:pt x="1068" y="1210"/>
                    <a:pt x="1135" y="1210"/>
                    <a:pt x="1168" y="1143"/>
                  </a:cubicBezTo>
                  <a:cubicBezTo>
                    <a:pt x="1268" y="1076"/>
                    <a:pt x="1268" y="943"/>
                    <a:pt x="1168" y="876"/>
                  </a:cubicBezTo>
                  <a:lnTo>
                    <a:pt x="367" y="76"/>
                  </a:lnTo>
                  <a:cubicBezTo>
                    <a:pt x="334" y="26"/>
                    <a:pt x="284" y="1"/>
                    <a:pt x="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8"/>
            <p:cNvSpPr/>
            <p:nvPr/>
          </p:nvSpPr>
          <p:spPr>
            <a:xfrm>
              <a:off x="6721287" y="1464942"/>
              <a:ext cx="22872" cy="22409"/>
            </a:xfrm>
            <a:custGeom>
              <a:rect b="b" l="l" r="r" t="t"/>
              <a:pathLst>
                <a:path extrusionOk="0" h="1210" w="1235">
                  <a:moveTo>
                    <a:pt x="1030" y="1"/>
                  </a:moveTo>
                  <a:cubicBezTo>
                    <a:pt x="976" y="1"/>
                    <a:pt x="918" y="26"/>
                    <a:pt x="868" y="76"/>
                  </a:cubicBezTo>
                  <a:lnTo>
                    <a:pt x="67" y="876"/>
                  </a:lnTo>
                  <a:cubicBezTo>
                    <a:pt x="1" y="943"/>
                    <a:pt x="1" y="1076"/>
                    <a:pt x="67" y="1143"/>
                  </a:cubicBezTo>
                  <a:cubicBezTo>
                    <a:pt x="101" y="1210"/>
                    <a:pt x="167" y="1210"/>
                    <a:pt x="234" y="1210"/>
                  </a:cubicBezTo>
                  <a:cubicBezTo>
                    <a:pt x="267" y="1210"/>
                    <a:pt x="334" y="1210"/>
                    <a:pt x="367" y="1143"/>
                  </a:cubicBezTo>
                  <a:lnTo>
                    <a:pt x="1168" y="343"/>
                  </a:lnTo>
                  <a:cubicBezTo>
                    <a:pt x="1235" y="276"/>
                    <a:pt x="1235" y="142"/>
                    <a:pt x="1168" y="76"/>
                  </a:cubicBezTo>
                  <a:cubicBezTo>
                    <a:pt x="1135" y="26"/>
                    <a:pt x="1085" y="1"/>
                    <a:pt x="1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8"/>
            <p:cNvSpPr/>
            <p:nvPr/>
          </p:nvSpPr>
          <p:spPr>
            <a:xfrm>
              <a:off x="6271531" y="1572602"/>
              <a:ext cx="364511" cy="364492"/>
            </a:xfrm>
            <a:custGeom>
              <a:rect b="b" l="l" r="r" t="t"/>
              <a:pathLst>
                <a:path extrusionOk="0" h="19681" w="19682">
                  <a:moveTo>
                    <a:pt x="9841" y="434"/>
                  </a:moveTo>
                  <a:cubicBezTo>
                    <a:pt x="15045" y="434"/>
                    <a:pt x="19281" y="4637"/>
                    <a:pt x="19281" y="9841"/>
                  </a:cubicBezTo>
                  <a:cubicBezTo>
                    <a:pt x="19281" y="15044"/>
                    <a:pt x="15045" y="19281"/>
                    <a:pt x="9841" y="19281"/>
                  </a:cubicBezTo>
                  <a:cubicBezTo>
                    <a:pt x="4637" y="19281"/>
                    <a:pt x="434" y="15044"/>
                    <a:pt x="434" y="9841"/>
                  </a:cubicBezTo>
                  <a:cubicBezTo>
                    <a:pt x="434" y="4637"/>
                    <a:pt x="4637" y="434"/>
                    <a:pt x="9841" y="434"/>
                  </a:cubicBezTo>
                  <a:close/>
                  <a:moveTo>
                    <a:pt x="9841" y="0"/>
                  </a:moveTo>
                  <a:cubicBezTo>
                    <a:pt x="4404" y="0"/>
                    <a:pt x="0" y="4403"/>
                    <a:pt x="0" y="9841"/>
                  </a:cubicBezTo>
                  <a:cubicBezTo>
                    <a:pt x="0" y="15278"/>
                    <a:pt x="4437" y="19681"/>
                    <a:pt x="9841" y="19681"/>
                  </a:cubicBezTo>
                  <a:cubicBezTo>
                    <a:pt x="15278" y="19681"/>
                    <a:pt x="19681" y="15278"/>
                    <a:pt x="19681" y="9841"/>
                  </a:cubicBezTo>
                  <a:cubicBezTo>
                    <a:pt x="19681" y="4403"/>
                    <a:pt x="15278" y="0"/>
                    <a:pt x="9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8"/>
            <p:cNvSpPr/>
            <p:nvPr/>
          </p:nvSpPr>
          <p:spPr>
            <a:xfrm>
              <a:off x="6395712" y="1572602"/>
              <a:ext cx="114305" cy="364492"/>
            </a:xfrm>
            <a:custGeom>
              <a:rect b="b" l="l" r="r" t="t"/>
              <a:pathLst>
                <a:path extrusionOk="0" h="19681" w="6172">
                  <a:moveTo>
                    <a:pt x="3069" y="434"/>
                  </a:moveTo>
                  <a:cubicBezTo>
                    <a:pt x="4370" y="434"/>
                    <a:pt x="5738" y="4203"/>
                    <a:pt x="5738" y="9841"/>
                  </a:cubicBezTo>
                  <a:cubicBezTo>
                    <a:pt x="5738" y="15478"/>
                    <a:pt x="4370" y="19281"/>
                    <a:pt x="3069" y="19281"/>
                  </a:cubicBezTo>
                  <a:cubicBezTo>
                    <a:pt x="1802" y="19281"/>
                    <a:pt x="434" y="15478"/>
                    <a:pt x="434" y="9841"/>
                  </a:cubicBezTo>
                  <a:cubicBezTo>
                    <a:pt x="434" y="4203"/>
                    <a:pt x="1802" y="434"/>
                    <a:pt x="3069" y="434"/>
                  </a:cubicBezTo>
                  <a:close/>
                  <a:moveTo>
                    <a:pt x="3069" y="0"/>
                  </a:moveTo>
                  <a:cubicBezTo>
                    <a:pt x="1168" y="0"/>
                    <a:pt x="0" y="5004"/>
                    <a:pt x="0" y="9841"/>
                  </a:cubicBezTo>
                  <a:cubicBezTo>
                    <a:pt x="0" y="14677"/>
                    <a:pt x="1168" y="19681"/>
                    <a:pt x="3069" y="19681"/>
                  </a:cubicBezTo>
                  <a:cubicBezTo>
                    <a:pt x="5004" y="19681"/>
                    <a:pt x="6171" y="14677"/>
                    <a:pt x="6171" y="9841"/>
                  </a:cubicBezTo>
                  <a:cubicBezTo>
                    <a:pt x="6171" y="5004"/>
                    <a:pt x="5004" y="0"/>
                    <a:pt x="30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8"/>
            <p:cNvSpPr/>
            <p:nvPr/>
          </p:nvSpPr>
          <p:spPr>
            <a:xfrm>
              <a:off x="6283884" y="1693691"/>
              <a:ext cx="337323" cy="8038"/>
            </a:xfrm>
            <a:custGeom>
              <a:rect b="b" l="l" r="r" t="t"/>
              <a:pathLst>
                <a:path extrusionOk="0" h="434" w="18214">
                  <a:moveTo>
                    <a:pt x="1" y="0"/>
                  </a:moveTo>
                  <a:lnTo>
                    <a:pt x="1" y="434"/>
                  </a:lnTo>
                  <a:lnTo>
                    <a:pt x="18214" y="434"/>
                  </a:lnTo>
                  <a:lnTo>
                    <a:pt x="18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8"/>
            <p:cNvSpPr/>
            <p:nvPr/>
          </p:nvSpPr>
          <p:spPr>
            <a:xfrm>
              <a:off x="6283884" y="1814779"/>
              <a:ext cx="337323" cy="7427"/>
            </a:xfrm>
            <a:custGeom>
              <a:rect b="b" l="l" r="r" t="t"/>
              <a:pathLst>
                <a:path extrusionOk="0" h="401" w="18214">
                  <a:moveTo>
                    <a:pt x="1" y="0"/>
                  </a:moveTo>
                  <a:lnTo>
                    <a:pt x="1" y="401"/>
                  </a:lnTo>
                  <a:lnTo>
                    <a:pt x="18214" y="401"/>
                  </a:lnTo>
                  <a:lnTo>
                    <a:pt x="18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8"/>
            <p:cNvSpPr/>
            <p:nvPr/>
          </p:nvSpPr>
          <p:spPr>
            <a:xfrm>
              <a:off x="6380877" y="1675151"/>
              <a:ext cx="45115" cy="45115"/>
            </a:xfrm>
            <a:custGeom>
              <a:rect b="b" l="l" r="r" t="t"/>
              <a:pathLst>
                <a:path extrusionOk="0" h="2436" w="2436">
                  <a:moveTo>
                    <a:pt x="2436" y="1235"/>
                  </a:moveTo>
                  <a:cubicBezTo>
                    <a:pt x="2436" y="1902"/>
                    <a:pt x="1902" y="2436"/>
                    <a:pt x="1235" y="2436"/>
                  </a:cubicBezTo>
                  <a:cubicBezTo>
                    <a:pt x="534" y="2436"/>
                    <a:pt x="1" y="1902"/>
                    <a:pt x="1" y="1235"/>
                  </a:cubicBezTo>
                  <a:cubicBezTo>
                    <a:pt x="1" y="534"/>
                    <a:pt x="534" y="1"/>
                    <a:pt x="1235" y="1"/>
                  </a:cubicBezTo>
                  <a:cubicBezTo>
                    <a:pt x="1902" y="1"/>
                    <a:pt x="2436" y="534"/>
                    <a:pt x="2436" y="123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8"/>
            <p:cNvSpPr/>
            <p:nvPr/>
          </p:nvSpPr>
          <p:spPr>
            <a:xfrm>
              <a:off x="6377173" y="1671447"/>
              <a:ext cx="53152" cy="53152"/>
            </a:xfrm>
            <a:custGeom>
              <a:rect b="b" l="l" r="r" t="t"/>
              <a:pathLst>
                <a:path extrusionOk="0" h="2870" w="2870">
                  <a:moveTo>
                    <a:pt x="1435" y="401"/>
                  </a:moveTo>
                  <a:cubicBezTo>
                    <a:pt x="1969" y="401"/>
                    <a:pt x="2436" y="868"/>
                    <a:pt x="2436" y="1435"/>
                  </a:cubicBezTo>
                  <a:cubicBezTo>
                    <a:pt x="2436" y="2002"/>
                    <a:pt x="1969" y="2435"/>
                    <a:pt x="1435" y="2435"/>
                  </a:cubicBezTo>
                  <a:cubicBezTo>
                    <a:pt x="868" y="2435"/>
                    <a:pt x="401" y="1968"/>
                    <a:pt x="401" y="1435"/>
                  </a:cubicBezTo>
                  <a:cubicBezTo>
                    <a:pt x="401" y="868"/>
                    <a:pt x="868" y="401"/>
                    <a:pt x="1435" y="401"/>
                  </a:cubicBezTo>
                  <a:close/>
                  <a:moveTo>
                    <a:pt x="1435" y="0"/>
                  </a:moveTo>
                  <a:cubicBezTo>
                    <a:pt x="634" y="0"/>
                    <a:pt x="1" y="634"/>
                    <a:pt x="1" y="1435"/>
                  </a:cubicBezTo>
                  <a:cubicBezTo>
                    <a:pt x="1" y="2202"/>
                    <a:pt x="634" y="2869"/>
                    <a:pt x="1435" y="2869"/>
                  </a:cubicBezTo>
                  <a:cubicBezTo>
                    <a:pt x="2202" y="2869"/>
                    <a:pt x="2869" y="2202"/>
                    <a:pt x="2869" y="1435"/>
                  </a:cubicBezTo>
                  <a:cubicBezTo>
                    <a:pt x="2869" y="634"/>
                    <a:pt x="2202" y="0"/>
                    <a:pt x="1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8"/>
            <p:cNvSpPr/>
            <p:nvPr/>
          </p:nvSpPr>
          <p:spPr>
            <a:xfrm>
              <a:off x="6480352" y="1794999"/>
              <a:ext cx="45726" cy="45115"/>
            </a:xfrm>
            <a:custGeom>
              <a:rect b="b" l="l" r="r" t="t"/>
              <a:pathLst>
                <a:path extrusionOk="0" h="2436" w="2469">
                  <a:moveTo>
                    <a:pt x="2469" y="1235"/>
                  </a:moveTo>
                  <a:cubicBezTo>
                    <a:pt x="2469" y="1902"/>
                    <a:pt x="1902" y="2436"/>
                    <a:pt x="1234" y="2436"/>
                  </a:cubicBezTo>
                  <a:cubicBezTo>
                    <a:pt x="567" y="2436"/>
                    <a:pt x="0" y="1902"/>
                    <a:pt x="0" y="1235"/>
                  </a:cubicBezTo>
                  <a:cubicBezTo>
                    <a:pt x="0" y="535"/>
                    <a:pt x="567" y="1"/>
                    <a:pt x="1234" y="1"/>
                  </a:cubicBezTo>
                  <a:cubicBezTo>
                    <a:pt x="1902" y="1"/>
                    <a:pt x="2469" y="535"/>
                    <a:pt x="2469" y="1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8"/>
            <p:cNvSpPr/>
            <p:nvPr/>
          </p:nvSpPr>
          <p:spPr>
            <a:xfrm>
              <a:off x="6476648" y="1790683"/>
              <a:ext cx="53134" cy="53152"/>
            </a:xfrm>
            <a:custGeom>
              <a:rect b="b" l="l" r="r" t="t"/>
              <a:pathLst>
                <a:path extrusionOk="0" h="2870" w="2869">
                  <a:moveTo>
                    <a:pt x="1434" y="434"/>
                  </a:moveTo>
                  <a:cubicBezTo>
                    <a:pt x="2001" y="434"/>
                    <a:pt x="2468" y="901"/>
                    <a:pt x="2468" y="1468"/>
                  </a:cubicBezTo>
                  <a:cubicBezTo>
                    <a:pt x="2468" y="2002"/>
                    <a:pt x="2001" y="2469"/>
                    <a:pt x="1434" y="2469"/>
                  </a:cubicBezTo>
                  <a:cubicBezTo>
                    <a:pt x="867" y="2469"/>
                    <a:pt x="434" y="2002"/>
                    <a:pt x="434" y="1468"/>
                  </a:cubicBezTo>
                  <a:cubicBezTo>
                    <a:pt x="434" y="901"/>
                    <a:pt x="867" y="434"/>
                    <a:pt x="1434" y="434"/>
                  </a:cubicBezTo>
                  <a:close/>
                  <a:moveTo>
                    <a:pt x="1434" y="0"/>
                  </a:moveTo>
                  <a:cubicBezTo>
                    <a:pt x="634" y="0"/>
                    <a:pt x="0" y="667"/>
                    <a:pt x="0" y="1435"/>
                  </a:cubicBezTo>
                  <a:cubicBezTo>
                    <a:pt x="0" y="2235"/>
                    <a:pt x="634" y="2869"/>
                    <a:pt x="1434" y="2869"/>
                  </a:cubicBezTo>
                  <a:cubicBezTo>
                    <a:pt x="2235" y="2869"/>
                    <a:pt x="2869" y="2235"/>
                    <a:pt x="2869" y="1435"/>
                  </a:cubicBezTo>
                  <a:cubicBezTo>
                    <a:pt x="2869" y="667"/>
                    <a:pt x="2235" y="0"/>
                    <a:pt x="1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8"/>
            <p:cNvSpPr/>
            <p:nvPr/>
          </p:nvSpPr>
          <p:spPr>
            <a:xfrm>
              <a:off x="6557565" y="1609662"/>
              <a:ext cx="45744" cy="45744"/>
            </a:xfrm>
            <a:custGeom>
              <a:rect b="b" l="l" r="r" t="t"/>
              <a:pathLst>
                <a:path extrusionOk="0" h="2470" w="2470">
                  <a:moveTo>
                    <a:pt x="2469" y="1235"/>
                  </a:moveTo>
                  <a:cubicBezTo>
                    <a:pt x="2469" y="1902"/>
                    <a:pt x="1902" y="2469"/>
                    <a:pt x="1235" y="2469"/>
                  </a:cubicBezTo>
                  <a:cubicBezTo>
                    <a:pt x="568" y="2469"/>
                    <a:pt x="1" y="1902"/>
                    <a:pt x="1" y="1235"/>
                  </a:cubicBezTo>
                  <a:cubicBezTo>
                    <a:pt x="1" y="568"/>
                    <a:pt x="568" y="1"/>
                    <a:pt x="1235" y="1"/>
                  </a:cubicBezTo>
                  <a:cubicBezTo>
                    <a:pt x="1902" y="1"/>
                    <a:pt x="2469" y="568"/>
                    <a:pt x="2469" y="1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8"/>
            <p:cNvSpPr/>
            <p:nvPr/>
          </p:nvSpPr>
          <p:spPr>
            <a:xfrm>
              <a:off x="6553860" y="1605958"/>
              <a:ext cx="53152" cy="53152"/>
            </a:xfrm>
            <a:custGeom>
              <a:rect b="b" l="l" r="r" t="t"/>
              <a:pathLst>
                <a:path extrusionOk="0" h="2870" w="2870">
                  <a:moveTo>
                    <a:pt x="1435" y="401"/>
                  </a:moveTo>
                  <a:cubicBezTo>
                    <a:pt x="2002" y="401"/>
                    <a:pt x="2436" y="868"/>
                    <a:pt x="2469" y="1435"/>
                  </a:cubicBezTo>
                  <a:cubicBezTo>
                    <a:pt x="2469" y="2002"/>
                    <a:pt x="2002" y="2436"/>
                    <a:pt x="1435" y="2436"/>
                  </a:cubicBezTo>
                  <a:cubicBezTo>
                    <a:pt x="868" y="2436"/>
                    <a:pt x="434" y="2002"/>
                    <a:pt x="434" y="1435"/>
                  </a:cubicBezTo>
                  <a:cubicBezTo>
                    <a:pt x="434" y="868"/>
                    <a:pt x="868" y="401"/>
                    <a:pt x="1435" y="401"/>
                  </a:cubicBezTo>
                  <a:close/>
                  <a:moveTo>
                    <a:pt x="1435" y="1"/>
                  </a:moveTo>
                  <a:cubicBezTo>
                    <a:pt x="634" y="1"/>
                    <a:pt x="1" y="634"/>
                    <a:pt x="1" y="1435"/>
                  </a:cubicBezTo>
                  <a:cubicBezTo>
                    <a:pt x="1" y="2202"/>
                    <a:pt x="634" y="2869"/>
                    <a:pt x="1435" y="2869"/>
                  </a:cubicBezTo>
                  <a:cubicBezTo>
                    <a:pt x="2236" y="2869"/>
                    <a:pt x="2869" y="2202"/>
                    <a:pt x="2869" y="1435"/>
                  </a:cubicBezTo>
                  <a:cubicBezTo>
                    <a:pt x="2869" y="634"/>
                    <a:pt x="2236" y="1"/>
                    <a:pt x="1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8"/>
            <p:cNvSpPr/>
            <p:nvPr/>
          </p:nvSpPr>
          <p:spPr>
            <a:xfrm>
              <a:off x="6304276" y="1859247"/>
              <a:ext cx="45726" cy="45744"/>
            </a:xfrm>
            <a:custGeom>
              <a:rect b="b" l="l" r="r" t="t"/>
              <a:pathLst>
                <a:path extrusionOk="0" h="2470" w="2469">
                  <a:moveTo>
                    <a:pt x="2469" y="1235"/>
                  </a:moveTo>
                  <a:cubicBezTo>
                    <a:pt x="2469" y="1902"/>
                    <a:pt x="1902" y="2469"/>
                    <a:pt x="1235" y="2469"/>
                  </a:cubicBezTo>
                  <a:cubicBezTo>
                    <a:pt x="567" y="2469"/>
                    <a:pt x="0" y="1902"/>
                    <a:pt x="0" y="1235"/>
                  </a:cubicBezTo>
                  <a:cubicBezTo>
                    <a:pt x="0" y="568"/>
                    <a:pt x="567" y="1"/>
                    <a:pt x="1235" y="1"/>
                  </a:cubicBezTo>
                  <a:cubicBezTo>
                    <a:pt x="1902" y="1"/>
                    <a:pt x="2469" y="568"/>
                    <a:pt x="2469" y="123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8"/>
            <p:cNvSpPr/>
            <p:nvPr/>
          </p:nvSpPr>
          <p:spPr>
            <a:xfrm>
              <a:off x="6300572" y="1855543"/>
              <a:ext cx="53134" cy="53152"/>
            </a:xfrm>
            <a:custGeom>
              <a:rect b="b" l="l" r="r" t="t"/>
              <a:pathLst>
                <a:path extrusionOk="0" h="2870" w="2869">
                  <a:moveTo>
                    <a:pt x="1435" y="401"/>
                  </a:moveTo>
                  <a:cubicBezTo>
                    <a:pt x="2002" y="401"/>
                    <a:pt x="2469" y="868"/>
                    <a:pt x="2469" y="1435"/>
                  </a:cubicBezTo>
                  <a:cubicBezTo>
                    <a:pt x="2469" y="2002"/>
                    <a:pt x="2002" y="2436"/>
                    <a:pt x="1435" y="2436"/>
                  </a:cubicBezTo>
                  <a:cubicBezTo>
                    <a:pt x="868" y="2436"/>
                    <a:pt x="434" y="2002"/>
                    <a:pt x="434" y="1435"/>
                  </a:cubicBezTo>
                  <a:cubicBezTo>
                    <a:pt x="434" y="868"/>
                    <a:pt x="868" y="401"/>
                    <a:pt x="1435" y="401"/>
                  </a:cubicBezTo>
                  <a:close/>
                  <a:moveTo>
                    <a:pt x="1435" y="1"/>
                  </a:moveTo>
                  <a:cubicBezTo>
                    <a:pt x="634" y="1"/>
                    <a:pt x="0" y="635"/>
                    <a:pt x="0" y="1435"/>
                  </a:cubicBezTo>
                  <a:cubicBezTo>
                    <a:pt x="0" y="2236"/>
                    <a:pt x="634" y="2870"/>
                    <a:pt x="1435" y="2870"/>
                  </a:cubicBezTo>
                  <a:cubicBezTo>
                    <a:pt x="2235" y="2870"/>
                    <a:pt x="2869" y="2236"/>
                    <a:pt x="2869" y="1435"/>
                  </a:cubicBezTo>
                  <a:cubicBezTo>
                    <a:pt x="2869" y="635"/>
                    <a:pt x="2235" y="1"/>
                    <a:pt x="1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39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Έξυπνα Φίλτρα</a:t>
            </a:r>
            <a:endParaRPr/>
          </a:p>
        </p:txBody>
      </p:sp>
      <p:sp>
        <p:nvSpPr>
          <p:cNvPr id="1094" name="Google Shape;1094;p39"/>
          <p:cNvSpPr txBox="1"/>
          <p:nvPr>
            <p:ph idx="5" type="subTitle"/>
          </p:nvPr>
        </p:nvSpPr>
        <p:spPr>
          <a:xfrm>
            <a:off x="3095672" y="2245533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Απόσταση από προορισμό</a:t>
            </a:r>
            <a:endParaRPr/>
          </a:p>
        </p:txBody>
      </p:sp>
      <p:sp>
        <p:nvSpPr>
          <p:cNvPr id="1095" name="Google Shape;1095;p39"/>
          <p:cNvSpPr txBox="1"/>
          <p:nvPr>
            <p:ph idx="7" type="subTitle"/>
          </p:nvPr>
        </p:nvSpPr>
        <p:spPr>
          <a:xfrm>
            <a:off x="7486539" y="2088133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Εύρεση σκιάς</a:t>
            </a:r>
            <a:endParaRPr/>
          </a:p>
        </p:txBody>
      </p:sp>
      <p:grpSp>
        <p:nvGrpSpPr>
          <p:cNvPr id="1096" name="Google Shape;1096;p39"/>
          <p:cNvGrpSpPr/>
          <p:nvPr/>
        </p:nvGrpSpPr>
        <p:grpSpPr>
          <a:xfrm>
            <a:off x="241880" y="1680179"/>
            <a:ext cx="1891471" cy="1757397"/>
            <a:chOff x="4592964" y="1289643"/>
            <a:chExt cx="1289346" cy="1142948"/>
          </a:xfrm>
        </p:grpSpPr>
        <p:sp>
          <p:nvSpPr>
            <p:cNvPr id="1097" name="Google Shape;1097;p39"/>
            <p:cNvSpPr/>
            <p:nvPr/>
          </p:nvSpPr>
          <p:spPr>
            <a:xfrm>
              <a:off x="4738148" y="1344020"/>
              <a:ext cx="837734" cy="830307"/>
            </a:xfrm>
            <a:custGeom>
              <a:rect b="b" l="l" r="r" t="t"/>
              <a:pathLst>
                <a:path extrusionOk="0" h="44833" w="45234">
                  <a:moveTo>
                    <a:pt x="28354" y="44832"/>
                  </a:moveTo>
                  <a:cubicBezTo>
                    <a:pt x="27654" y="44832"/>
                    <a:pt x="26987" y="44398"/>
                    <a:pt x="26720" y="43698"/>
                  </a:cubicBezTo>
                  <a:lnTo>
                    <a:pt x="25252" y="39662"/>
                  </a:lnTo>
                  <a:cubicBezTo>
                    <a:pt x="22984" y="40029"/>
                    <a:pt x="20649" y="39929"/>
                    <a:pt x="18414" y="39362"/>
                  </a:cubicBezTo>
                  <a:lnTo>
                    <a:pt x="16579" y="43231"/>
                  </a:lnTo>
                  <a:cubicBezTo>
                    <a:pt x="16179" y="44098"/>
                    <a:pt x="15145" y="44465"/>
                    <a:pt x="14278" y="44065"/>
                  </a:cubicBezTo>
                  <a:lnTo>
                    <a:pt x="11342" y="42664"/>
                  </a:lnTo>
                  <a:cubicBezTo>
                    <a:pt x="10475" y="42264"/>
                    <a:pt x="10108" y="41230"/>
                    <a:pt x="10508" y="40362"/>
                  </a:cubicBezTo>
                  <a:lnTo>
                    <a:pt x="12310" y="36493"/>
                  </a:lnTo>
                  <a:cubicBezTo>
                    <a:pt x="10442" y="35125"/>
                    <a:pt x="8874" y="33424"/>
                    <a:pt x="7706" y="31423"/>
                  </a:cubicBezTo>
                  <a:lnTo>
                    <a:pt x="3670" y="32890"/>
                  </a:lnTo>
                  <a:cubicBezTo>
                    <a:pt x="3237" y="33057"/>
                    <a:pt x="2770" y="33024"/>
                    <a:pt x="2336" y="32824"/>
                  </a:cubicBezTo>
                  <a:cubicBezTo>
                    <a:pt x="1936" y="32623"/>
                    <a:pt x="1602" y="32290"/>
                    <a:pt x="1435" y="31856"/>
                  </a:cubicBezTo>
                  <a:lnTo>
                    <a:pt x="334" y="28754"/>
                  </a:lnTo>
                  <a:cubicBezTo>
                    <a:pt x="1" y="27887"/>
                    <a:pt x="468" y="26886"/>
                    <a:pt x="1368" y="26552"/>
                  </a:cubicBezTo>
                  <a:lnTo>
                    <a:pt x="5405" y="25085"/>
                  </a:lnTo>
                  <a:cubicBezTo>
                    <a:pt x="5038" y="22816"/>
                    <a:pt x="5138" y="20481"/>
                    <a:pt x="5705" y="18246"/>
                  </a:cubicBezTo>
                  <a:lnTo>
                    <a:pt x="1835" y="16412"/>
                  </a:lnTo>
                  <a:cubicBezTo>
                    <a:pt x="968" y="16012"/>
                    <a:pt x="601" y="14977"/>
                    <a:pt x="1002" y="14144"/>
                  </a:cubicBezTo>
                  <a:lnTo>
                    <a:pt x="2403" y="11175"/>
                  </a:lnTo>
                  <a:cubicBezTo>
                    <a:pt x="2569" y="10741"/>
                    <a:pt x="2936" y="10441"/>
                    <a:pt x="3370" y="10274"/>
                  </a:cubicBezTo>
                  <a:cubicBezTo>
                    <a:pt x="3804" y="10107"/>
                    <a:pt x="4271" y="10141"/>
                    <a:pt x="4704" y="10341"/>
                  </a:cubicBezTo>
                  <a:lnTo>
                    <a:pt x="8574" y="12142"/>
                  </a:lnTo>
                  <a:cubicBezTo>
                    <a:pt x="9941" y="10274"/>
                    <a:pt x="11643" y="8740"/>
                    <a:pt x="13644" y="7539"/>
                  </a:cubicBezTo>
                  <a:lnTo>
                    <a:pt x="12176" y="3503"/>
                  </a:lnTo>
                  <a:cubicBezTo>
                    <a:pt x="11843" y="2602"/>
                    <a:pt x="12310" y="1601"/>
                    <a:pt x="13210" y="1268"/>
                  </a:cubicBezTo>
                  <a:lnTo>
                    <a:pt x="16279" y="167"/>
                  </a:lnTo>
                  <a:cubicBezTo>
                    <a:pt x="16713" y="0"/>
                    <a:pt x="17213" y="33"/>
                    <a:pt x="17613" y="234"/>
                  </a:cubicBezTo>
                  <a:cubicBezTo>
                    <a:pt x="18047" y="434"/>
                    <a:pt x="18347" y="767"/>
                    <a:pt x="18514" y="1201"/>
                  </a:cubicBezTo>
                  <a:lnTo>
                    <a:pt x="19982" y="5237"/>
                  </a:lnTo>
                  <a:cubicBezTo>
                    <a:pt x="22250" y="4870"/>
                    <a:pt x="24552" y="5004"/>
                    <a:pt x="26820" y="5537"/>
                  </a:cubicBezTo>
                  <a:lnTo>
                    <a:pt x="28621" y="1668"/>
                  </a:lnTo>
                  <a:cubicBezTo>
                    <a:pt x="29055" y="801"/>
                    <a:pt x="30089" y="434"/>
                    <a:pt x="30956" y="834"/>
                  </a:cubicBezTo>
                  <a:lnTo>
                    <a:pt x="33892" y="2235"/>
                  </a:lnTo>
                  <a:cubicBezTo>
                    <a:pt x="34759" y="2635"/>
                    <a:pt x="35126" y="3669"/>
                    <a:pt x="34726" y="4537"/>
                  </a:cubicBezTo>
                  <a:lnTo>
                    <a:pt x="32924" y="8406"/>
                  </a:lnTo>
                  <a:cubicBezTo>
                    <a:pt x="34792" y="9774"/>
                    <a:pt x="36327" y="11475"/>
                    <a:pt x="37528" y="13476"/>
                  </a:cubicBezTo>
                  <a:lnTo>
                    <a:pt x="41564" y="12009"/>
                  </a:lnTo>
                  <a:cubicBezTo>
                    <a:pt x="42465" y="11708"/>
                    <a:pt x="43465" y="12175"/>
                    <a:pt x="43799" y="13043"/>
                  </a:cubicBezTo>
                  <a:lnTo>
                    <a:pt x="44900" y="16145"/>
                  </a:lnTo>
                  <a:cubicBezTo>
                    <a:pt x="45233" y="17012"/>
                    <a:pt x="44766" y="18013"/>
                    <a:pt x="43866" y="18347"/>
                  </a:cubicBezTo>
                  <a:lnTo>
                    <a:pt x="39829" y="19814"/>
                  </a:lnTo>
                  <a:cubicBezTo>
                    <a:pt x="40196" y="22116"/>
                    <a:pt x="40096" y="24418"/>
                    <a:pt x="39529" y="26652"/>
                  </a:cubicBezTo>
                  <a:lnTo>
                    <a:pt x="43399" y="28454"/>
                  </a:lnTo>
                  <a:cubicBezTo>
                    <a:pt x="44266" y="28887"/>
                    <a:pt x="44633" y="29921"/>
                    <a:pt x="44233" y="30755"/>
                  </a:cubicBezTo>
                  <a:lnTo>
                    <a:pt x="42832" y="33724"/>
                  </a:lnTo>
                  <a:cubicBezTo>
                    <a:pt x="42431" y="34591"/>
                    <a:pt x="41397" y="34958"/>
                    <a:pt x="40530" y="34558"/>
                  </a:cubicBezTo>
                  <a:lnTo>
                    <a:pt x="36660" y="32757"/>
                  </a:lnTo>
                  <a:cubicBezTo>
                    <a:pt x="35293" y="34625"/>
                    <a:pt x="33592" y="36159"/>
                    <a:pt x="31590" y="37360"/>
                  </a:cubicBezTo>
                  <a:lnTo>
                    <a:pt x="33058" y="41396"/>
                  </a:lnTo>
                  <a:lnTo>
                    <a:pt x="33058" y="41396"/>
                  </a:lnTo>
                  <a:cubicBezTo>
                    <a:pt x="33225" y="41830"/>
                    <a:pt x="33191" y="42297"/>
                    <a:pt x="32991" y="42731"/>
                  </a:cubicBezTo>
                  <a:cubicBezTo>
                    <a:pt x="32791" y="43131"/>
                    <a:pt x="32457" y="43464"/>
                    <a:pt x="32024" y="43631"/>
                  </a:cubicBezTo>
                  <a:lnTo>
                    <a:pt x="28955" y="44732"/>
                  </a:lnTo>
                  <a:cubicBezTo>
                    <a:pt x="28755" y="44799"/>
                    <a:pt x="28555" y="44832"/>
                    <a:pt x="28354" y="44832"/>
                  </a:cubicBezTo>
                  <a:close/>
                  <a:moveTo>
                    <a:pt x="25419" y="39228"/>
                  </a:moveTo>
                  <a:cubicBezTo>
                    <a:pt x="25486" y="39228"/>
                    <a:pt x="25586" y="39295"/>
                    <a:pt x="25586" y="39362"/>
                  </a:cubicBezTo>
                  <a:lnTo>
                    <a:pt x="27120" y="43565"/>
                  </a:lnTo>
                  <a:cubicBezTo>
                    <a:pt x="27354" y="44232"/>
                    <a:pt x="28121" y="44599"/>
                    <a:pt x="28788" y="44332"/>
                  </a:cubicBezTo>
                  <a:lnTo>
                    <a:pt x="31857" y="43231"/>
                  </a:lnTo>
                  <a:cubicBezTo>
                    <a:pt x="32191" y="43098"/>
                    <a:pt x="32457" y="42864"/>
                    <a:pt x="32624" y="42564"/>
                  </a:cubicBezTo>
                  <a:cubicBezTo>
                    <a:pt x="32758" y="42230"/>
                    <a:pt x="32791" y="41863"/>
                    <a:pt x="32658" y="41563"/>
                  </a:cubicBezTo>
                  <a:lnTo>
                    <a:pt x="31156" y="37360"/>
                  </a:lnTo>
                  <a:cubicBezTo>
                    <a:pt x="31123" y="37260"/>
                    <a:pt x="31156" y="37160"/>
                    <a:pt x="31223" y="37093"/>
                  </a:cubicBezTo>
                  <a:cubicBezTo>
                    <a:pt x="33291" y="35892"/>
                    <a:pt x="35026" y="34325"/>
                    <a:pt x="36427" y="32357"/>
                  </a:cubicBezTo>
                  <a:cubicBezTo>
                    <a:pt x="36494" y="32290"/>
                    <a:pt x="36594" y="32256"/>
                    <a:pt x="36694" y="32290"/>
                  </a:cubicBezTo>
                  <a:lnTo>
                    <a:pt x="40730" y="34191"/>
                  </a:lnTo>
                  <a:cubicBezTo>
                    <a:pt x="41364" y="34491"/>
                    <a:pt x="42164" y="34225"/>
                    <a:pt x="42465" y="33557"/>
                  </a:cubicBezTo>
                  <a:lnTo>
                    <a:pt x="43866" y="30589"/>
                  </a:lnTo>
                  <a:cubicBezTo>
                    <a:pt x="44166" y="29955"/>
                    <a:pt x="43866" y="29154"/>
                    <a:pt x="43232" y="28854"/>
                  </a:cubicBezTo>
                  <a:lnTo>
                    <a:pt x="39196" y="26953"/>
                  </a:lnTo>
                  <a:cubicBezTo>
                    <a:pt x="39096" y="26919"/>
                    <a:pt x="39062" y="26819"/>
                    <a:pt x="39062" y="26719"/>
                  </a:cubicBezTo>
                  <a:cubicBezTo>
                    <a:pt x="39663" y="24418"/>
                    <a:pt x="39796" y="22049"/>
                    <a:pt x="39396" y="19714"/>
                  </a:cubicBezTo>
                  <a:cubicBezTo>
                    <a:pt x="39396" y="19614"/>
                    <a:pt x="39429" y="19514"/>
                    <a:pt x="39529" y="19481"/>
                  </a:cubicBezTo>
                  <a:lnTo>
                    <a:pt x="43732" y="17946"/>
                  </a:lnTo>
                  <a:cubicBezTo>
                    <a:pt x="44399" y="17713"/>
                    <a:pt x="44766" y="16946"/>
                    <a:pt x="44499" y="16278"/>
                  </a:cubicBezTo>
                  <a:lnTo>
                    <a:pt x="43399" y="13210"/>
                  </a:lnTo>
                  <a:cubicBezTo>
                    <a:pt x="43165" y="12509"/>
                    <a:pt x="42398" y="12175"/>
                    <a:pt x="41697" y="12409"/>
                  </a:cubicBezTo>
                  <a:lnTo>
                    <a:pt x="37528" y="13943"/>
                  </a:lnTo>
                  <a:cubicBezTo>
                    <a:pt x="37428" y="13977"/>
                    <a:pt x="37328" y="13910"/>
                    <a:pt x="37261" y="13843"/>
                  </a:cubicBezTo>
                  <a:cubicBezTo>
                    <a:pt x="36060" y="11775"/>
                    <a:pt x="34459" y="10041"/>
                    <a:pt x="32524" y="8640"/>
                  </a:cubicBezTo>
                  <a:cubicBezTo>
                    <a:pt x="32457" y="8573"/>
                    <a:pt x="32424" y="8473"/>
                    <a:pt x="32457" y="8373"/>
                  </a:cubicBezTo>
                  <a:lnTo>
                    <a:pt x="34359" y="4370"/>
                  </a:lnTo>
                  <a:cubicBezTo>
                    <a:pt x="34659" y="3703"/>
                    <a:pt x="34392" y="2902"/>
                    <a:pt x="33725" y="2602"/>
                  </a:cubicBezTo>
                  <a:lnTo>
                    <a:pt x="30756" y="1234"/>
                  </a:lnTo>
                  <a:cubicBezTo>
                    <a:pt x="30122" y="901"/>
                    <a:pt x="29322" y="1201"/>
                    <a:pt x="29022" y="1868"/>
                  </a:cubicBezTo>
                  <a:lnTo>
                    <a:pt x="27120" y="5871"/>
                  </a:lnTo>
                  <a:cubicBezTo>
                    <a:pt x="27087" y="5971"/>
                    <a:pt x="26987" y="6038"/>
                    <a:pt x="26887" y="6004"/>
                  </a:cubicBezTo>
                  <a:cubicBezTo>
                    <a:pt x="24585" y="5404"/>
                    <a:pt x="22217" y="5304"/>
                    <a:pt x="19848" y="5671"/>
                  </a:cubicBezTo>
                  <a:cubicBezTo>
                    <a:pt x="19782" y="5704"/>
                    <a:pt x="19682" y="5637"/>
                    <a:pt x="19648" y="5537"/>
                  </a:cubicBezTo>
                  <a:lnTo>
                    <a:pt x="18114" y="1368"/>
                  </a:lnTo>
                  <a:cubicBezTo>
                    <a:pt x="18014" y="1034"/>
                    <a:pt x="17747" y="767"/>
                    <a:pt x="17447" y="600"/>
                  </a:cubicBezTo>
                  <a:cubicBezTo>
                    <a:pt x="17113" y="467"/>
                    <a:pt x="16780" y="434"/>
                    <a:pt x="16446" y="567"/>
                  </a:cubicBezTo>
                  <a:lnTo>
                    <a:pt x="13377" y="1668"/>
                  </a:lnTo>
                  <a:cubicBezTo>
                    <a:pt x="12677" y="1935"/>
                    <a:pt x="12343" y="2669"/>
                    <a:pt x="12577" y="3369"/>
                  </a:cubicBezTo>
                  <a:lnTo>
                    <a:pt x="14078" y="7539"/>
                  </a:lnTo>
                  <a:cubicBezTo>
                    <a:pt x="14111" y="7639"/>
                    <a:pt x="14078" y="7739"/>
                    <a:pt x="14011" y="7806"/>
                  </a:cubicBezTo>
                  <a:cubicBezTo>
                    <a:pt x="11943" y="9006"/>
                    <a:pt x="10208" y="10608"/>
                    <a:pt x="8807" y="12542"/>
                  </a:cubicBezTo>
                  <a:cubicBezTo>
                    <a:pt x="8740" y="12609"/>
                    <a:pt x="8640" y="12642"/>
                    <a:pt x="8540" y="12609"/>
                  </a:cubicBezTo>
                  <a:lnTo>
                    <a:pt x="4504" y="10708"/>
                  </a:lnTo>
                  <a:cubicBezTo>
                    <a:pt x="4204" y="10574"/>
                    <a:pt x="3837" y="10541"/>
                    <a:pt x="3503" y="10674"/>
                  </a:cubicBezTo>
                  <a:cubicBezTo>
                    <a:pt x="3170" y="10808"/>
                    <a:pt x="2903" y="11041"/>
                    <a:pt x="2770" y="11342"/>
                  </a:cubicBezTo>
                  <a:lnTo>
                    <a:pt x="1368" y="14310"/>
                  </a:lnTo>
                  <a:cubicBezTo>
                    <a:pt x="1068" y="14977"/>
                    <a:pt x="1368" y="15745"/>
                    <a:pt x="2002" y="16045"/>
                  </a:cubicBezTo>
                  <a:lnTo>
                    <a:pt x="6039" y="17946"/>
                  </a:lnTo>
                  <a:cubicBezTo>
                    <a:pt x="6139" y="17980"/>
                    <a:pt x="6172" y="18080"/>
                    <a:pt x="6172" y="18180"/>
                  </a:cubicBezTo>
                  <a:cubicBezTo>
                    <a:pt x="5572" y="20481"/>
                    <a:pt x="5438" y="22850"/>
                    <a:pt x="5838" y="25218"/>
                  </a:cubicBezTo>
                  <a:cubicBezTo>
                    <a:pt x="5838" y="25318"/>
                    <a:pt x="5805" y="25418"/>
                    <a:pt x="5705" y="25452"/>
                  </a:cubicBezTo>
                  <a:lnTo>
                    <a:pt x="1502" y="26953"/>
                  </a:lnTo>
                  <a:cubicBezTo>
                    <a:pt x="835" y="27186"/>
                    <a:pt x="468" y="27953"/>
                    <a:pt x="735" y="28621"/>
                  </a:cubicBezTo>
                  <a:lnTo>
                    <a:pt x="1835" y="31723"/>
                  </a:lnTo>
                  <a:cubicBezTo>
                    <a:pt x="1969" y="32023"/>
                    <a:pt x="2202" y="32290"/>
                    <a:pt x="2503" y="32457"/>
                  </a:cubicBezTo>
                  <a:cubicBezTo>
                    <a:pt x="2836" y="32590"/>
                    <a:pt x="3203" y="32623"/>
                    <a:pt x="3537" y="32490"/>
                  </a:cubicBezTo>
                  <a:lnTo>
                    <a:pt x="7706" y="30989"/>
                  </a:lnTo>
                  <a:cubicBezTo>
                    <a:pt x="7806" y="30956"/>
                    <a:pt x="7907" y="30989"/>
                    <a:pt x="7973" y="31089"/>
                  </a:cubicBezTo>
                  <a:cubicBezTo>
                    <a:pt x="9174" y="33124"/>
                    <a:pt x="10775" y="34892"/>
                    <a:pt x="12710" y="36259"/>
                  </a:cubicBezTo>
                  <a:cubicBezTo>
                    <a:pt x="12777" y="36326"/>
                    <a:pt x="12810" y="36426"/>
                    <a:pt x="12777" y="36526"/>
                  </a:cubicBezTo>
                  <a:lnTo>
                    <a:pt x="10875" y="40562"/>
                  </a:lnTo>
                  <a:cubicBezTo>
                    <a:pt x="10575" y="41196"/>
                    <a:pt x="10842" y="41997"/>
                    <a:pt x="11509" y="42297"/>
                  </a:cubicBezTo>
                  <a:lnTo>
                    <a:pt x="14478" y="43698"/>
                  </a:lnTo>
                  <a:cubicBezTo>
                    <a:pt x="15112" y="43998"/>
                    <a:pt x="15912" y="43731"/>
                    <a:pt x="16212" y="43064"/>
                  </a:cubicBezTo>
                  <a:lnTo>
                    <a:pt x="18114" y="39028"/>
                  </a:lnTo>
                  <a:cubicBezTo>
                    <a:pt x="18147" y="38928"/>
                    <a:pt x="18247" y="38895"/>
                    <a:pt x="18347" y="38928"/>
                  </a:cubicBezTo>
                  <a:cubicBezTo>
                    <a:pt x="20649" y="39528"/>
                    <a:pt x="23017" y="39628"/>
                    <a:pt x="25352" y="39228"/>
                  </a:cubicBezTo>
                  <a:cubicBezTo>
                    <a:pt x="25386" y="39228"/>
                    <a:pt x="25386" y="39228"/>
                    <a:pt x="25419" y="39228"/>
                  </a:cubicBezTo>
                  <a:close/>
                  <a:moveTo>
                    <a:pt x="22617" y="31523"/>
                  </a:moveTo>
                  <a:cubicBezTo>
                    <a:pt x="21450" y="31523"/>
                    <a:pt x="20249" y="31289"/>
                    <a:pt x="19148" y="30822"/>
                  </a:cubicBezTo>
                  <a:cubicBezTo>
                    <a:pt x="16913" y="29888"/>
                    <a:pt x="15178" y="28154"/>
                    <a:pt x="14244" y="25919"/>
                  </a:cubicBezTo>
                  <a:cubicBezTo>
                    <a:pt x="13344" y="23684"/>
                    <a:pt x="13344" y="21215"/>
                    <a:pt x="14244" y="18980"/>
                  </a:cubicBezTo>
                  <a:cubicBezTo>
                    <a:pt x="15178" y="16745"/>
                    <a:pt x="16913" y="15011"/>
                    <a:pt x="19148" y="14110"/>
                  </a:cubicBezTo>
                  <a:cubicBezTo>
                    <a:pt x="21416" y="13176"/>
                    <a:pt x="23851" y="13176"/>
                    <a:pt x="26086" y="14110"/>
                  </a:cubicBezTo>
                  <a:cubicBezTo>
                    <a:pt x="28321" y="15044"/>
                    <a:pt x="30056" y="16779"/>
                    <a:pt x="30990" y="19014"/>
                  </a:cubicBezTo>
                  <a:cubicBezTo>
                    <a:pt x="31890" y="21249"/>
                    <a:pt x="31890" y="23717"/>
                    <a:pt x="30956" y="25919"/>
                  </a:cubicBezTo>
                  <a:cubicBezTo>
                    <a:pt x="30056" y="28154"/>
                    <a:pt x="28288" y="29888"/>
                    <a:pt x="26053" y="30822"/>
                  </a:cubicBezTo>
                  <a:cubicBezTo>
                    <a:pt x="24952" y="31289"/>
                    <a:pt x="23785" y="31523"/>
                    <a:pt x="22617" y="31523"/>
                  </a:cubicBezTo>
                  <a:close/>
                  <a:moveTo>
                    <a:pt x="22617" y="13810"/>
                  </a:moveTo>
                  <a:cubicBezTo>
                    <a:pt x="21483" y="13810"/>
                    <a:pt x="20382" y="14043"/>
                    <a:pt x="19315" y="14477"/>
                  </a:cubicBezTo>
                  <a:cubicBezTo>
                    <a:pt x="17180" y="15344"/>
                    <a:pt x="15512" y="17012"/>
                    <a:pt x="14645" y="19147"/>
                  </a:cubicBezTo>
                  <a:cubicBezTo>
                    <a:pt x="13744" y="21282"/>
                    <a:pt x="13744" y="23617"/>
                    <a:pt x="14645" y="25752"/>
                  </a:cubicBezTo>
                  <a:cubicBezTo>
                    <a:pt x="15512" y="27887"/>
                    <a:pt x="17180" y="29555"/>
                    <a:pt x="19315" y="30422"/>
                  </a:cubicBezTo>
                  <a:cubicBezTo>
                    <a:pt x="21416" y="31322"/>
                    <a:pt x="23785" y="31322"/>
                    <a:pt x="25919" y="30422"/>
                  </a:cubicBezTo>
                  <a:cubicBezTo>
                    <a:pt x="28054" y="29555"/>
                    <a:pt x="29689" y="27887"/>
                    <a:pt x="30589" y="25785"/>
                  </a:cubicBezTo>
                  <a:cubicBezTo>
                    <a:pt x="31490" y="23650"/>
                    <a:pt x="31490" y="21282"/>
                    <a:pt x="30589" y="19147"/>
                  </a:cubicBezTo>
                  <a:cubicBezTo>
                    <a:pt x="29722" y="17046"/>
                    <a:pt x="28054" y="15378"/>
                    <a:pt x="25919" y="14477"/>
                  </a:cubicBezTo>
                  <a:cubicBezTo>
                    <a:pt x="24852" y="14043"/>
                    <a:pt x="23751" y="13810"/>
                    <a:pt x="22617" y="138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5473327" y="1289643"/>
              <a:ext cx="90841" cy="90841"/>
            </a:xfrm>
            <a:custGeom>
              <a:rect b="b" l="l" r="r" t="t"/>
              <a:pathLst>
                <a:path extrusionOk="0" h="4905" w="4905">
                  <a:moveTo>
                    <a:pt x="2436" y="4904"/>
                  </a:moveTo>
                  <a:cubicBezTo>
                    <a:pt x="2436" y="4904"/>
                    <a:pt x="2436" y="4904"/>
                    <a:pt x="2436" y="4904"/>
                  </a:cubicBezTo>
                  <a:cubicBezTo>
                    <a:pt x="2369" y="4904"/>
                    <a:pt x="2303" y="4871"/>
                    <a:pt x="2269" y="4804"/>
                  </a:cubicBezTo>
                  <a:lnTo>
                    <a:pt x="1502" y="3403"/>
                  </a:lnTo>
                  <a:lnTo>
                    <a:pt x="101" y="2636"/>
                  </a:lnTo>
                  <a:cubicBezTo>
                    <a:pt x="34" y="2602"/>
                    <a:pt x="1" y="2536"/>
                    <a:pt x="1" y="2436"/>
                  </a:cubicBezTo>
                  <a:cubicBezTo>
                    <a:pt x="1" y="2369"/>
                    <a:pt x="34" y="2302"/>
                    <a:pt x="101" y="2269"/>
                  </a:cubicBezTo>
                  <a:lnTo>
                    <a:pt x="1502" y="1502"/>
                  </a:lnTo>
                  <a:lnTo>
                    <a:pt x="2269" y="101"/>
                  </a:lnTo>
                  <a:cubicBezTo>
                    <a:pt x="2303" y="34"/>
                    <a:pt x="2403" y="1"/>
                    <a:pt x="2469" y="1"/>
                  </a:cubicBezTo>
                  <a:lnTo>
                    <a:pt x="2469" y="1"/>
                  </a:lnTo>
                  <a:cubicBezTo>
                    <a:pt x="2536" y="1"/>
                    <a:pt x="2603" y="34"/>
                    <a:pt x="2636" y="101"/>
                  </a:cubicBezTo>
                  <a:lnTo>
                    <a:pt x="3403" y="1502"/>
                  </a:lnTo>
                  <a:lnTo>
                    <a:pt x="4804" y="2269"/>
                  </a:lnTo>
                  <a:cubicBezTo>
                    <a:pt x="4871" y="2302"/>
                    <a:pt x="4904" y="2402"/>
                    <a:pt x="4904" y="2469"/>
                  </a:cubicBezTo>
                  <a:cubicBezTo>
                    <a:pt x="4904" y="2536"/>
                    <a:pt x="4871" y="2602"/>
                    <a:pt x="4804" y="2636"/>
                  </a:cubicBezTo>
                  <a:lnTo>
                    <a:pt x="3403" y="3403"/>
                  </a:lnTo>
                  <a:lnTo>
                    <a:pt x="2636" y="4804"/>
                  </a:lnTo>
                  <a:cubicBezTo>
                    <a:pt x="2603" y="4871"/>
                    <a:pt x="2536" y="4904"/>
                    <a:pt x="2436" y="4904"/>
                  </a:cubicBezTo>
                  <a:close/>
                  <a:moveTo>
                    <a:pt x="635" y="2469"/>
                  </a:moveTo>
                  <a:lnTo>
                    <a:pt x="1769" y="3069"/>
                  </a:lnTo>
                  <a:cubicBezTo>
                    <a:pt x="1802" y="3069"/>
                    <a:pt x="1836" y="3103"/>
                    <a:pt x="1836" y="3136"/>
                  </a:cubicBezTo>
                  <a:lnTo>
                    <a:pt x="2436" y="4270"/>
                  </a:lnTo>
                  <a:lnTo>
                    <a:pt x="3070" y="3170"/>
                  </a:lnTo>
                  <a:cubicBezTo>
                    <a:pt x="3070" y="3136"/>
                    <a:pt x="3103" y="3103"/>
                    <a:pt x="3137" y="3069"/>
                  </a:cubicBezTo>
                  <a:lnTo>
                    <a:pt x="4237" y="2469"/>
                  </a:lnTo>
                  <a:lnTo>
                    <a:pt x="3137" y="1869"/>
                  </a:lnTo>
                  <a:cubicBezTo>
                    <a:pt x="3103" y="1835"/>
                    <a:pt x="3070" y="1802"/>
                    <a:pt x="3070" y="1769"/>
                  </a:cubicBezTo>
                  <a:lnTo>
                    <a:pt x="2469" y="668"/>
                  </a:lnTo>
                  <a:lnTo>
                    <a:pt x="1836" y="1769"/>
                  </a:lnTo>
                  <a:cubicBezTo>
                    <a:pt x="1836" y="1802"/>
                    <a:pt x="1802" y="1835"/>
                    <a:pt x="1769" y="18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4657231" y="2036564"/>
              <a:ext cx="19" cy="33373"/>
            </a:xfrm>
            <a:custGeom>
              <a:rect b="b" l="l" r="r" t="t"/>
              <a:pathLst>
                <a:path extrusionOk="0" h="1802" w="1">
                  <a:moveTo>
                    <a:pt x="0" y="0"/>
                  </a:moveTo>
                  <a:lnTo>
                    <a:pt x="0" y="18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4652897" y="2032860"/>
              <a:ext cx="8056" cy="41411"/>
            </a:xfrm>
            <a:custGeom>
              <a:rect b="b" l="l" r="r" t="t"/>
              <a:pathLst>
                <a:path extrusionOk="0" h="2236" w="435">
                  <a:moveTo>
                    <a:pt x="234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2002"/>
                  </a:lnTo>
                  <a:cubicBezTo>
                    <a:pt x="1" y="2135"/>
                    <a:pt x="101" y="2235"/>
                    <a:pt x="234" y="2235"/>
                  </a:cubicBezTo>
                  <a:cubicBezTo>
                    <a:pt x="334" y="2235"/>
                    <a:pt x="434" y="2135"/>
                    <a:pt x="434" y="2002"/>
                  </a:cubicBezTo>
                  <a:lnTo>
                    <a:pt x="434" y="200"/>
                  </a:lnTo>
                  <a:cubicBezTo>
                    <a:pt x="434" y="67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4657231" y="2123056"/>
              <a:ext cx="19" cy="33373"/>
            </a:xfrm>
            <a:custGeom>
              <a:rect b="b" l="l" r="r" t="t"/>
              <a:pathLst>
                <a:path extrusionOk="0" h="1802" w="1">
                  <a:moveTo>
                    <a:pt x="0" y="0"/>
                  </a:moveTo>
                  <a:lnTo>
                    <a:pt x="0" y="18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4652897" y="2118722"/>
              <a:ext cx="8056" cy="41411"/>
            </a:xfrm>
            <a:custGeom>
              <a:rect b="b" l="l" r="r" t="t"/>
              <a:pathLst>
                <a:path extrusionOk="0" h="2236" w="435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lnTo>
                    <a:pt x="1" y="2036"/>
                  </a:lnTo>
                  <a:cubicBezTo>
                    <a:pt x="1" y="2169"/>
                    <a:pt x="101" y="2236"/>
                    <a:pt x="234" y="2236"/>
                  </a:cubicBezTo>
                  <a:cubicBezTo>
                    <a:pt x="334" y="2236"/>
                    <a:pt x="434" y="2136"/>
                    <a:pt x="434" y="2036"/>
                  </a:cubicBezTo>
                  <a:lnTo>
                    <a:pt x="434" y="234"/>
                  </a:lnTo>
                  <a:cubicBezTo>
                    <a:pt x="434" y="101"/>
                    <a:pt x="3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4596687" y="2096497"/>
              <a:ext cx="33984" cy="19"/>
            </a:xfrm>
            <a:custGeom>
              <a:rect b="b" l="l" r="r" t="t"/>
              <a:pathLst>
                <a:path extrusionOk="0" h="1" w="1835">
                  <a:moveTo>
                    <a:pt x="0" y="0"/>
                  </a:moveTo>
                  <a:lnTo>
                    <a:pt x="183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4592964" y="2092774"/>
              <a:ext cx="41411" cy="7445"/>
            </a:xfrm>
            <a:custGeom>
              <a:rect b="b" l="l" r="r" t="t"/>
              <a:pathLst>
                <a:path extrusionOk="0" h="402" w="2236">
                  <a:moveTo>
                    <a:pt x="234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34" y="401"/>
                  </a:cubicBezTo>
                  <a:lnTo>
                    <a:pt x="2036" y="401"/>
                  </a:lnTo>
                  <a:cubicBezTo>
                    <a:pt x="2136" y="401"/>
                    <a:pt x="2236" y="301"/>
                    <a:pt x="2236" y="201"/>
                  </a:cubicBezTo>
                  <a:cubicBezTo>
                    <a:pt x="2236" y="68"/>
                    <a:pt x="2136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4683179" y="2096497"/>
              <a:ext cx="33984" cy="19"/>
            </a:xfrm>
            <a:custGeom>
              <a:rect b="b" l="l" r="r" t="t"/>
              <a:pathLst>
                <a:path extrusionOk="0" h="1" w="1835">
                  <a:moveTo>
                    <a:pt x="0" y="0"/>
                  </a:moveTo>
                  <a:lnTo>
                    <a:pt x="183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4679456" y="2092774"/>
              <a:ext cx="41411" cy="7445"/>
            </a:xfrm>
            <a:custGeom>
              <a:rect b="b" l="l" r="r" t="t"/>
              <a:pathLst>
                <a:path extrusionOk="0" h="402" w="2236">
                  <a:moveTo>
                    <a:pt x="201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036" y="401"/>
                  </a:lnTo>
                  <a:cubicBezTo>
                    <a:pt x="2136" y="401"/>
                    <a:pt x="2236" y="301"/>
                    <a:pt x="2236" y="201"/>
                  </a:cubicBezTo>
                  <a:cubicBezTo>
                    <a:pt x="2236" y="68"/>
                    <a:pt x="2136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4675752" y="2115018"/>
              <a:ext cx="23502" cy="24113"/>
            </a:xfrm>
            <a:custGeom>
              <a:rect b="b" l="l" r="r" t="t"/>
              <a:pathLst>
                <a:path extrusionOk="0" h="1302" w="1269">
                  <a:moveTo>
                    <a:pt x="1268" y="1302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4671436" y="2111017"/>
              <a:ext cx="32132" cy="31817"/>
            </a:xfrm>
            <a:custGeom>
              <a:rect b="b" l="l" r="r" t="t"/>
              <a:pathLst>
                <a:path extrusionOk="0" h="1718" w="1735">
                  <a:moveTo>
                    <a:pt x="230" y="0"/>
                  </a:moveTo>
                  <a:cubicBezTo>
                    <a:pt x="175" y="0"/>
                    <a:pt x="117" y="17"/>
                    <a:pt x="67" y="50"/>
                  </a:cubicBezTo>
                  <a:cubicBezTo>
                    <a:pt x="0" y="150"/>
                    <a:pt x="0" y="284"/>
                    <a:pt x="67" y="350"/>
                  </a:cubicBezTo>
                  <a:lnTo>
                    <a:pt x="1368" y="1651"/>
                  </a:lnTo>
                  <a:cubicBezTo>
                    <a:pt x="1401" y="1685"/>
                    <a:pt x="1468" y="1718"/>
                    <a:pt x="1501" y="1718"/>
                  </a:cubicBezTo>
                  <a:cubicBezTo>
                    <a:pt x="1568" y="1718"/>
                    <a:pt x="1601" y="1685"/>
                    <a:pt x="1668" y="1651"/>
                  </a:cubicBezTo>
                  <a:cubicBezTo>
                    <a:pt x="1735" y="1551"/>
                    <a:pt x="1735" y="1418"/>
                    <a:pt x="1668" y="1351"/>
                  </a:cubicBezTo>
                  <a:lnTo>
                    <a:pt x="367" y="50"/>
                  </a:lnTo>
                  <a:cubicBezTo>
                    <a:pt x="334" y="17"/>
                    <a:pt x="284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4614596" y="2053862"/>
              <a:ext cx="23483" cy="24113"/>
            </a:xfrm>
            <a:custGeom>
              <a:rect b="b" l="l" r="r" t="t"/>
              <a:pathLst>
                <a:path extrusionOk="0" h="1302" w="1268">
                  <a:moveTo>
                    <a:pt x="1268" y="1301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4610263" y="2050010"/>
              <a:ext cx="32151" cy="31669"/>
            </a:xfrm>
            <a:custGeom>
              <a:rect b="b" l="l" r="r" t="t"/>
              <a:pathLst>
                <a:path extrusionOk="0" h="1710" w="1736">
                  <a:moveTo>
                    <a:pt x="234" y="0"/>
                  </a:moveTo>
                  <a:cubicBezTo>
                    <a:pt x="184" y="0"/>
                    <a:pt x="134" y="25"/>
                    <a:pt x="101" y="75"/>
                  </a:cubicBezTo>
                  <a:cubicBezTo>
                    <a:pt x="1" y="142"/>
                    <a:pt x="1" y="275"/>
                    <a:pt x="101" y="375"/>
                  </a:cubicBezTo>
                  <a:lnTo>
                    <a:pt x="1369" y="1643"/>
                  </a:lnTo>
                  <a:cubicBezTo>
                    <a:pt x="1402" y="1676"/>
                    <a:pt x="1469" y="1710"/>
                    <a:pt x="1502" y="1710"/>
                  </a:cubicBezTo>
                  <a:cubicBezTo>
                    <a:pt x="1569" y="1710"/>
                    <a:pt x="1635" y="1676"/>
                    <a:pt x="1669" y="1643"/>
                  </a:cubicBezTo>
                  <a:cubicBezTo>
                    <a:pt x="1735" y="1576"/>
                    <a:pt x="1735" y="1443"/>
                    <a:pt x="1669" y="1343"/>
                  </a:cubicBezTo>
                  <a:lnTo>
                    <a:pt x="368" y="75"/>
                  </a:lnTo>
                  <a:cubicBezTo>
                    <a:pt x="334" y="25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4675752" y="2053862"/>
              <a:ext cx="23502" cy="24113"/>
            </a:xfrm>
            <a:custGeom>
              <a:rect b="b" l="l" r="r" t="t"/>
              <a:pathLst>
                <a:path extrusionOk="0" h="1302" w="1269">
                  <a:moveTo>
                    <a:pt x="1268" y="0"/>
                  </a:moveTo>
                  <a:lnTo>
                    <a:pt x="1" y="130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4671436" y="2050010"/>
              <a:ext cx="32132" cy="31669"/>
            </a:xfrm>
            <a:custGeom>
              <a:rect b="b" l="l" r="r" t="t"/>
              <a:pathLst>
                <a:path extrusionOk="0" h="1710" w="1735">
                  <a:moveTo>
                    <a:pt x="1506" y="0"/>
                  </a:moveTo>
                  <a:cubicBezTo>
                    <a:pt x="1451" y="0"/>
                    <a:pt x="1401" y="25"/>
                    <a:pt x="1368" y="75"/>
                  </a:cubicBezTo>
                  <a:lnTo>
                    <a:pt x="67" y="1343"/>
                  </a:lnTo>
                  <a:cubicBezTo>
                    <a:pt x="0" y="1443"/>
                    <a:pt x="0" y="1576"/>
                    <a:pt x="67" y="1643"/>
                  </a:cubicBezTo>
                  <a:cubicBezTo>
                    <a:pt x="100" y="1676"/>
                    <a:pt x="167" y="1710"/>
                    <a:pt x="234" y="1710"/>
                  </a:cubicBezTo>
                  <a:cubicBezTo>
                    <a:pt x="267" y="1710"/>
                    <a:pt x="334" y="1676"/>
                    <a:pt x="367" y="1643"/>
                  </a:cubicBezTo>
                  <a:lnTo>
                    <a:pt x="1668" y="375"/>
                  </a:lnTo>
                  <a:cubicBezTo>
                    <a:pt x="1735" y="275"/>
                    <a:pt x="1735" y="142"/>
                    <a:pt x="1668" y="75"/>
                  </a:cubicBezTo>
                  <a:cubicBezTo>
                    <a:pt x="1618" y="25"/>
                    <a:pt x="1560" y="0"/>
                    <a:pt x="1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4614596" y="2115018"/>
              <a:ext cx="23483" cy="24113"/>
            </a:xfrm>
            <a:custGeom>
              <a:rect b="b" l="l" r="r" t="t"/>
              <a:pathLst>
                <a:path extrusionOk="0" h="1302" w="1268">
                  <a:moveTo>
                    <a:pt x="1268" y="1"/>
                  </a:moveTo>
                  <a:lnTo>
                    <a:pt x="0" y="13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4610263" y="2111017"/>
              <a:ext cx="32151" cy="31817"/>
            </a:xfrm>
            <a:custGeom>
              <a:rect b="b" l="l" r="r" t="t"/>
              <a:pathLst>
                <a:path extrusionOk="0" h="1718" w="1736">
                  <a:moveTo>
                    <a:pt x="1519" y="0"/>
                  </a:moveTo>
                  <a:cubicBezTo>
                    <a:pt x="1469" y="0"/>
                    <a:pt x="1419" y="17"/>
                    <a:pt x="1369" y="50"/>
                  </a:cubicBezTo>
                  <a:lnTo>
                    <a:pt x="101" y="1351"/>
                  </a:lnTo>
                  <a:cubicBezTo>
                    <a:pt x="1" y="1451"/>
                    <a:pt x="1" y="1551"/>
                    <a:pt x="101" y="1651"/>
                  </a:cubicBezTo>
                  <a:cubicBezTo>
                    <a:pt x="134" y="1685"/>
                    <a:pt x="168" y="1718"/>
                    <a:pt x="234" y="1718"/>
                  </a:cubicBezTo>
                  <a:cubicBezTo>
                    <a:pt x="301" y="1718"/>
                    <a:pt x="334" y="1685"/>
                    <a:pt x="368" y="1651"/>
                  </a:cubicBezTo>
                  <a:lnTo>
                    <a:pt x="1669" y="350"/>
                  </a:lnTo>
                  <a:cubicBezTo>
                    <a:pt x="1735" y="284"/>
                    <a:pt x="1735" y="150"/>
                    <a:pt x="1669" y="50"/>
                  </a:cubicBezTo>
                  <a:cubicBezTo>
                    <a:pt x="1619" y="17"/>
                    <a:pt x="1569" y="0"/>
                    <a:pt x="1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5151456" y="1689987"/>
              <a:ext cx="730855" cy="647441"/>
            </a:xfrm>
            <a:custGeom>
              <a:rect b="b" l="l" r="r" t="t"/>
              <a:pathLst>
                <a:path extrusionOk="0" h="34959" w="39463">
                  <a:moveTo>
                    <a:pt x="568" y="0"/>
                  </a:moveTo>
                  <a:cubicBezTo>
                    <a:pt x="268" y="0"/>
                    <a:pt x="1" y="234"/>
                    <a:pt x="1" y="567"/>
                  </a:cubicBezTo>
                  <a:lnTo>
                    <a:pt x="1" y="34391"/>
                  </a:lnTo>
                  <a:cubicBezTo>
                    <a:pt x="1" y="34692"/>
                    <a:pt x="234" y="34925"/>
                    <a:pt x="535" y="34925"/>
                  </a:cubicBezTo>
                  <a:lnTo>
                    <a:pt x="38895" y="34958"/>
                  </a:lnTo>
                  <a:cubicBezTo>
                    <a:pt x="39196" y="34958"/>
                    <a:pt x="39429" y="34692"/>
                    <a:pt x="39462" y="34391"/>
                  </a:cubicBezTo>
                  <a:lnTo>
                    <a:pt x="39462" y="567"/>
                  </a:lnTo>
                  <a:cubicBezTo>
                    <a:pt x="39462" y="267"/>
                    <a:pt x="39229" y="33"/>
                    <a:pt x="38929" y="33"/>
                  </a:cubicBezTo>
                  <a:lnTo>
                    <a:pt x="5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5132305" y="1672688"/>
              <a:ext cx="731466" cy="646830"/>
            </a:xfrm>
            <a:custGeom>
              <a:rect b="b" l="l" r="r" t="t"/>
              <a:pathLst>
                <a:path extrusionOk="0" h="34926" w="39496">
                  <a:moveTo>
                    <a:pt x="568" y="0"/>
                  </a:moveTo>
                  <a:cubicBezTo>
                    <a:pt x="268" y="0"/>
                    <a:pt x="34" y="234"/>
                    <a:pt x="34" y="534"/>
                  </a:cubicBezTo>
                  <a:lnTo>
                    <a:pt x="1" y="34358"/>
                  </a:lnTo>
                  <a:cubicBezTo>
                    <a:pt x="1" y="34692"/>
                    <a:pt x="268" y="34925"/>
                    <a:pt x="568" y="34925"/>
                  </a:cubicBezTo>
                  <a:lnTo>
                    <a:pt x="38929" y="34925"/>
                  </a:lnTo>
                  <a:cubicBezTo>
                    <a:pt x="39229" y="34925"/>
                    <a:pt x="39462" y="34692"/>
                    <a:pt x="39462" y="34391"/>
                  </a:cubicBezTo>
                  <a:lnTo>
                    <a:pt x="39496" y="567"/>
                  </a:lnTo>
                  <a:cubicBezTo>
                    <a:pt x="39496" y="267"/>
                    <a:pt x="39229" y="0"/>
                    <a:pt x="389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5128601" y="1668966"/>
              <a:ext cx="738874" cy="654867"/>
            </a:xfrm>
            <a:custGeom>
              <a:rect b="b" l="l" r="r" t="t"/>
              <a:pathLst>
                <a:path extrusionOk="0" h="35360" w="39896">
                  <a:moveTo>
                    <a:pt x="768" y="401"/>
                  </a:moveTo>
                  <a:lnTo>
                    <a:pt x="39129" y="435"/>
                  </a:lnTo>
                  <a:cubicBezTo>
                    <a:pt x="39229" y="435"/>
                    <a:pt x="39329" y="468"/>
                    <a:pt x="39362" y="535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592"/>
                  </a:lnTo>
                  <a:cubicBezTo>
                    <a:pt x="39462" y="34692"/>
                    <a:pt x="39429" y="34759"/>
                    <a:pt x="39362" y="34826"/>
                  </a:cubicBezTo>
                  <a:cubicBezTo>
                    <a:pt x="39295" y="34893"/>
                    <a:pt x="39195" y="34926"/>
                    <a:pt x="39129" y="34926"/>
                  </a:cubicBezTo>
                  <a:lnTo>
                    <a:pt x="768" y="34926"/>
                  </a:lnTo>
                  <a:cubicBezTo>
                    <a:pt x="668" y="34926"/>
                    <a:pt x="568" y="34893"/>
                    <a:pt x="501" y="34826"/>
                  </a:cubicBezTo>
                  <a:cubicBezTo>
                    <a:pt x="468" y="34759"/>
                    <a:pt x="401" y="34659"/>
                    <a:pt x="401" y="34592"/>
                  </a:cubicBezTo>
                  <a:lnTo>
                    <a:pt x="434" y="735"/>
                  </a:lnTo>
                  <a:cubicBezTo>
                    <a:pt x="434" y="668"/>
                    <a:pt x="468" y="568"/>
                    <a:pt x="534" y="501"/>
                  </a:cubicBezTo>
                  <a:cubicBezTo>
                    <a:pt x="601" y="435"/>
                    <a:pt x="701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568" y="1"/>
                    <a:pt x="401" y="68"/>
                    <a:pt x="234" y="201"/>
                  </a:cubicBezTo>
                  <a:cubicBezTo>
                    <a:pt x="101" y="368"/>
                    <a:pt x="34" y="535"/>
                    <a:pt x="34" y="735"/>
                  </a:cubicBezTo>
                  <a:lnTo>
                    <a:pt x="1" y="34592"/>
                  </a:lnTo>
                  <a:cubicBezTo>
                    <a:pt x="1" y="34793"/>
                    <a:pt x="101" y="34959"/>
                    <a:pt x="234" y="35126"/>
                  </a:cubicBezTo>
                  <a:cubicBezTo>
                    <a:pt x="368" y="35260"/>
                    <a:pt x="568" y="35326"/>
                    <a:pt x="768" y="35326"/>
                  </a:cubicBezTo>
                  <a:lnTo>
                    <a:pt x="39129" y="35360"/>
                  </a:lnTo>
                  <a:cubicBezTo>
                    <a:pt x="39329" y="35360"/>
                    <a:pt x="39496" y="35260"/>
                    <a:pt x="39662" y="35126"/>
                  </a:cubicBezTo>
                  <a:cubicBezTo>
                    <a:pt x="39796" y="34993"/>
                    <a:pt x="39862" y="34793"/>
                    <a:pt x="39862" y="34592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2" y="234"/>
                  </a:cubicBezTo>
                  <a:cubicBezTo>
                    <a:pt x="39529" y="101"/>
                    <a:pt x="39329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5132935" y="1672688"/>
              <a:ext cx="730836" cy="64264"/>
            </a:xfrm>
            <a:custGeom>
              <a:rect b="b" l="l" r="r" t="t"/>
              <a:pathLst>
                <a:path extrusionOk="0" h="3470" w="39462">
                  <a:moveTo>
                    <a:pt x="39428" y="3469"/>
                  </a:moveTo>
                  <a:lnTo>
                    <a:pt x="0" y="3436"/>
                  </a:lnTo>
                  <a:lnTo>
                    <a:pt x="0" y="534"/>
                  </a:lnTo>
                  <a:cubicBezTo>
                    <a:pt x="0" y="234"/>
                    <a:pt x="234" y="0"/>
                    <a:pt x="534" y="0"/>
                  </a:cubicBezTo>
                  <a:lnTo>
                    <a:pt x="38895" y="0"/>
                  </a:lnTo>
                  <a:cubicBezTo>
                    <a:pt x="39195" y="0"/>
                    <a:pt x="39462" y="267"/>
                    <a:pt x="39462" y="5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5128601" y="1668966"/>
              <a:ext cx="738874" cy="71691"/>
            </a:xfrm>
            <a:custGeom>
              <a:rect b="b" l="l" r="r" t="t"/>
              <a:pathLst>
                <a:path extrusionOk="0" h="3871" w="39896">
                  <a:moveTo>
                    <a:pt x="768" y="401"/>
                  </a:moveTo>
                  <a:lnTo>
                    <a:pt x="39129" y="435"/>
                  </a:lnTo>
                  <a:cubicBezTo>
                    <a:pt x="39229" y="435"/>
                    <a:pt x="39295" y="468"/>
                    <a:pt x="39362" y="535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70"/>
                  </a:lnTo>
                  <a:lnTo>
                    <a:pt x="434" y="3437"/>
                  </a:lnTo>
                  <a:lnTo>
                    <a:pt x="434" y="735"/>
                  </a:lnTo>
                  <a:cubicBezTo>
                    <a:pt x="434" y="568"/>
                    <a:pt x="601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368" y="1"/>
                    <a:pt x="34" y="335"/>
                    <a:pt x="34" y="735"/>
                  </a:cubicBezTo>
                  <a:lnTo>
                    <a:pt x="1" y="3637"/>
                  </a:lnTo>
                  <a:cubicBezTo>
                    <a:pt x="1" y="3704"/>
                    <a:pt x="34" y="3737"/>
                    <a:pt x="67" y="3804"/>
                  </a:cubicBezTo>
                  <a:cubicBezTo>
                    <a:pt x="101" y="3837"/>
                    <a:pt x="167" y="3837"/>
                    <a:pt x="234" y="3837"/>
                  </a:cubicBezTo>
                  <a:lnTo>
                    <a:pt x="39662" y="3870"/>
                  </a:lnTo>
                  <a:cubicBezTo>
                    <a:pt x="39796" y="3870"/>
                    <a:pt x="39896" y="3770"/>
                    <a:pt x="39896" y="3670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2" y="234"/>
                  </a:cubicBezTo>
                  <a:cubicBezTo>
                    <a:pt x="39529" y="101"/>
                    <a:pt x="39329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5339885" y="2386235"/>
              <a:ext cx="236019" cy="19"/>
            </a:xfrm>
            <a:custGeom>
              <a:rect b="b" l="l" r="r" t="t"/>
              <a:pathLst>
                <a:path extrusionOk="0" h="1" w="12744">
                  <a:moveTo>
                    <a:pt x="1" y="1"/>
                  </a:moveTo>
                  <a:lnTo>
                    <a:pt x="1274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9"/>
            <p:cNvSpPr/>
            <p:nvPr/>
          </p:nvSpPr>
          <p:spPr>
            <a:xfrm>
              <a:off x="5336181" y="2381919"/>
              <a:ext cx="243427" cy="8038"/>
            </a:xfrm>
            <a:custGeom>
              <a:rect b="b" l="l" r="r" t="t"/>
              <a:pathLst>
                <a:path extrusionOk="0" h="434" w="13144">
                  <a:moveTo>
                    <a:pt x="201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12943" y="434"/>
                  </a:lnTo>
                  <a:cubicBezTo>
                    <a:pt x="13043" y="434"/>
                    <a:pt x="13143" y="334"/>
                    <a:pt x="13143" y="234"/>
                  </a:cubicBezTo>
                  <a:cubicBezTo>
                    <a:pt x="13143" y="100"/>
                    <a:pt x="13043" y="0"/>
                    <a:pt x="12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9"/>
            <p:cNvSpPr/>
            <p:nvPr/>
          </p:nvSpPr>
          <p:spPr>
            <a:xfrm>
              <a:off x="5380668" y="2424535"/>
              <a:ext cx="155086" cy="8056"/>
            </a:xfrm>
            <a:custGeom>
              <a:rect b="b" l="l" r="r" t="t"/>
              <a:pathLst>
                <a:path extrusionOk="0" h="435" w="8374">
                  <a:moveTo>
                    <a:pt x="200" y="1"/>
                  </a:moveTo>
                  <a:cubicBezTo>
                    <a:pt x="67" y="1"/>
                    <a:pt x="0" y="101"/>
                    <a:pt x="0" y="234"/>
                  </a:cubicBezTo>
                  <a:cubicBezTo>
                    <a:pt x="0" y="334"/>
                    <a:pt x="67" y="434"/>
                    <a:pt x="200" y="434"/>
                  </a:cubicBezTo>
                  <a:lnTo>
                    <a:pt x="8140" y="434"/>
                  </a:lnTo>
                  <a:cubicBezTo>
                    <a:pt x="8273" y="434"/>
                    <a:pt x="8373" y="334"/>
                    <a:pt x="8373" y="234"/>
                  </a:cubicBezTo>
                  <a:cubicBezTo>
                    <a:pt x="8373" y="101"/>
                    <a:pt x="8273" y="1"/>
                    <a:pt x="8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5279341" y="1806130"/>
              <a:ext cx="416404" cy="416385"/>
            </a:xfrm>
            <a:custGeom>
              <a:rect b="b" l="l" r="r" t="t"/>
              <a:pathLst>
                <a:path extrusionOk="0" h="22483" w="22484">
                  <a:moveTo>
                    <a:pt x="22484" y="11242"/>
                  </a:moveTo>
                  <a:cubicBezTo>
                    <a:pt x="22484" y="17446"/>
                    <a:pt x="17447" y="22483"/>
                    <a:pt x="11242" y="22483"/>
                  </a:cubicBezTo>
                  <a:cubicBezTo>
                    <a:pt x="5038" y="22483"/>
                    <a:pt x="1" y="17446"/>
                    <a:pt x="1" y="11242"/>
                  </a:cubicBezTo>
                  <a:cubicBezTo>
                    <a:pt x="1" y="5037"/>
                    <a:pt x="5038" y="0"/>
                    <a:pt x="11242" y="0"/>
                  </a:cubicBezTo>
                  <a:cubicBezTo>
                    <a:pt x="17447" y="0"/>
                    <a:pt x="22484" y="5037"/>
                    <a:pt x="22484" y="112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5245374" y="1802277"/>
              <a:ext cx="484354" cy="424571"/>
            </a:xfrm>
            <a:custGeom>
              <a:rect b="b" l="l" r="r" t="t"/>
              <a:pathLst>
                <a:path extrusionOk="0" h="22925" w="26153">
                  <a:moveTo>
                    <a:pt x="13077" y="428"/>
                  </a:moveTo>
                  <a:cubicBezTo>
                    <a:pt x="14998" y="428"/>
                    <a:pt x="16943" y="928"/>
                    <a:pt x="18714" y="1976"/>
                  </a:cubicBezTo>
                  <a:cubicBezTo>
                    <a:pt x="23951" y="5078"/>
                    <a:pt x="25685" y="11850"/>
                    <a:pt x="22583" y="17087"/>
                  </a:cubicBezTo>
                  <a:cubicBezTo>
                    <a:pt x="20502" y="20563"/>
                    <a:pt x="16819" y="22496"/>
                    <a:pt x="13046" y="22496"/>
                  </a:cubicBezTo>
                  <a:cubicBezTo>
                    <a:pt x="11135" y="22496"/>
                    <a:pt x="9200" y="22000"/>
                    <a:pt x="7439" y="20956"/>
                  </a:cubicBezTo>
                  <a:cubicBezTo>
                    <a:pt x="2202" y="17854"/>
                    <a:pt x="467" y="11049"/>
                    <a:pt x="3569" y="5812"/>
                  </a:cubicBezTo>
                  <a:cubicBezTo>
                    <a:pt x="5645" y="2345"/>
                    <a:pt x="9314" y="428"/>
                    <a:pt x="13077" y="428"/>
                  </a:cubicBezTo>
                  <a:close/>
                  <a:moveTo>
                    <a:pt x="13079" y="1"/>
                  </a:moveTo>
                  <a:cubicBezTo>
                    <a:pt x="9168" y="1"/>
                    <a:pt x="5359" y="2007"/>
                    <a:pt x="3236" y="5612"/>
                  </a:cubicBezTo>
                  <a:cubicBezTo>
                    <a:pt x="0" y="11049"/>
                    <a:pt x="1801" y="18088"/>
                    <a:pt x="7239" y="21323"/>
                  </a:cubicBezTo>
                  <a:cubicBezTo>
                    <a:pt x="9073" y="22391"/>
                    <a:pt x="11075" y="22925"/>
                    <a:pt x="13043" y="22925"/>
                  </a:cubicBezTo>
                  <a:cubicBezTo>
                    <a:pt x="16979" y="22925"/>
                    <a:pt x="20782" y="20923"/>
                    <a:pt x="22917" y="17320"/>
                  </a:cubicBezTo>
                  <a:cubicBezTo>
                    <a:pt x="26152" y="11883"/>
                    <a:pt x="24351" y="4845"/>
                    <a:pt x="18914" y="1609"/>
                  </a:cubicBezTo>
                  <a:cubicBezTo>
                    <a:pt x="17081" y="519"/>
                    <a:pt x="15067" y="1"/>
                    <a:pt x="13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5328773" y="1869767"/>
              <a:ext cx="317544" cy="289282"/>
            </a:xfrm>
            <a:custGeom>
              <a:rect b="b" l="l" r="r" t="t"/>
              <a:pathLst>
                <a:path extrusionOk="0" h="15620" w="17146">
                  <a:moveTo>
                    <a:pt x="8569" y="0"/>
                  </a:moveTo>
                  <a:cubicBezTo>
                    <a:pt x="6572" y="0"/>
                    <a:pt x="4570" y="767"/>
                    <a:pt x="3036" y="2302"/>
                  </a:cubicBezTo>
                  <a:cubicBezTo>
                    <a:pt x="0" y="5337"/>
                    <a:pt x="0" y="10274"/>
                    <a:pt x="3036" y="13343"/>
                  </a:cubicBezTo>
                  <a:cubicBezTo>
                    <a:pt x="4570" y="14861"/>
                    <a:pt x="6572" y="15620"/>
                    <a:pt x="8569" y="15620"/>
                  </a:cubicBezTo>
                  <a:cubicBezTo>
                    <a:pt x="10566" y="15620"/>
                    <a:pt x="12559" y="14861"/>
                    <a:pt x="14077" y="13343"/>
                  </a:cubicBezTo>
                  <a:cubicBezTo>
                    <a:pt x="17146" y="10274"/>
                    <a:pt x="17146" y="5337"/>
                    <a:pt x="14077" y="2302"/>
                  </a:cubicBezTo>
                  <a:cubicBezTo>
                    <a:pt x="12559" y="767"/>
                    <a:pt x="10566" y="0"/>
                    <a:pt x="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5339274" y="1866044"/>
              <a:ext cx="296542" cy="296561"/>
            </a:xfrm>
            <a:custGeom>
              <a:rect b="b" l="l" r="r" t="t"/>
              <a:pathLst>
                <a:path extrusionOk="0" h="16013" w="16012">
                  <a:moveTo>
                    <a:pt x="8006" y="401"/>
                  </a:moveTo>
                  <a:cubicBezTo>
                    <a:pt x="12209" y="401"/>
                    <a:pt x="15612" y="3837"/>
                    <a:pt x="15612" y="8007"/>
                  </a:cubicBezTo>
                  <a:cubicBezTo>
                    <a:pt x="15612" y="12210"/>
                    <a:pt x="12209" y="15612"/>
                    <a:pt x="8006" y="15612"/>
                  </a:cubicBezTo>
                  <a:cubicBezTo>
                    <a:pt x="3803" y="15612"/>
                    <a:pt x="401" y="12210"/>
                    <a:pt x="401" y="8007"/>
                  </a:cubicBezTo>
                  <a:cubicBezTo>
                    <a:pt x="401" y="3837"/>
                    <a:pt x="3803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570" y="1"/>
                    <a:pt x="0" y="3603"/>
                    <a:pt x="0" y="8007"/>
                  </a:cubicBezTo>
                  <a:cubicBezTo>
                    <a:pt x="0" y="12443"/>
                    <a:pt x="3570" y="16012"/>
                    <a:pt x="8006" y="16012"/>
                  </a:cubicBezTo>
                  <a:cubicBezTo>
                    <a:pt x="12409" y="16012"/>
                    <a:pt x="16012" y="12443"/>
                    <a:pt x="16012" y="8007"/>
                  </a:cubicBezTo>
                  <a:cubicBezTo>
                    <a:pt x="16012" y="3603"/>
                    <a:pt x="12409" y="1"/>
                    <a:pt x="8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5387465" y="1914235"/>
              <a:ext cx="200183" cy="200794"/>
            </a:xfrm>
            <a:custGeom>
              <a:rect b="b" l="l" r="r" t="t"/>
              <a:pathLst>
                <a:path extrusionOk="0" h="10842" w="10809">
                  <a:moveTo>
                    <a:pt x="1335" y="3003"/>
                  </a:moveTo>
                  <a:cubicBezTo>
                    <a:pt x="0" y="5238"/>
                    <a:pt x="734" y="8140"/>
                    <a:pt x="2969" y="9474"/>
                  </a:cubicBezTo>
                  <a:cubicBezTo>
                    <a:pt x="5237" y="10842"/>
                    <a:pt x="8139" y="10075"/>
                    <a:pt x="9474" y="7840"/>
                  </a:cubicBezTo>
                  <a:cubicBezTo>
                    <a:pt x="10808" y="5571"/>
                    <a:pt x="10074" y="2669"/>
                    <a:pt x="7839" y="1335"/>
                  </a:cubicBezTo>
                  <a:cubicBezTo>
                    <a:pt x="5571" y="1"/>
                    <a:pt x="2669" y="735"/>
                    <a:pt x="1335" y="3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5383131" y="1923051"/>
              <a:ext cx="208832" cy="183329"/>
            </a:xfrm>
            <a:custGeom>
              <a:rect b="b" l="l" r="r" t="t"/>
              <a:pathLst>
                <a:path extrusionOk="0" h="9899" w="11276">
                  <a:moveTo>
                    <a:pt x="5638" y="392"/>
                  </a:moveTo>
                  <a:cubicBezTo>
                    <a:pt x="6439" y="392"/>
                    <a:pt x="7239" y="626"/>
                    <a:pt x="7940" y="1026"/>
                  </a:cubicBezTo>
                  <a:cubicBezTo>
                    <a:pt x="9007" y="1660"/>
                    <a:pt x="9741" y="2660"/>
                    <a:pt x="10041" y="3828"/>
                  </a:cubicBezTo>
                  <a:cubicBezTo>
                    <a:pt x="10342" y="4995"/>
                    <a:pt x="10141" y="6230"/>
                    <a:pt x="9541" y="7264"/>
                  </a:cubicBezTo>
                  <a:cubicBezTo>
                    <a:pt x="8701" y="8678"/>
                    <a:pt x="7187" y="9478"/>
                    <a:pt x="5641" y="9478"/>
                  </a:cubicBezTo>
                  <a:cubicBezTo>
                    <a:pt x="4853" y="9478"/>
                    <a:pt x="4057" y="9270"/>
                    <a:pt x="3337" y="8831"/>
                  </a:cubicBezTo>
                  <a:cubicBezTo>
                    <a:pt x="2269" y="8231"/>
                    <a:pt x="1535" y="7230"/>
                    <a:pt x="1235" y="6063"/>
                  </a:cubicBezTo>
                  <a:cubicBezTo>
                    <a:pt x="935" y="4895"/>
                    <a:pt x="1135" y="3661"/>
                    <a:pt x="1735" y="2627"/>
                  </a:cubicBezTo>
                  <a:cubicBezTo>
                    <a:pt x="2369" y="1593"/>
                    <a:pt x="3337" y="859"/>
                    <a:pt x="4504" y="559"/>
                  </a:cubicBezTo>
                  <a:cubicBezTo>
                    <a:pt x="4904" y="459"/>
                    <a:pt x="5271" y="392"/>
                    <a:pt x="5638" y="392"/>
                  </a:cubicBezTo>
                  <a:close/>
                  <a:moveTo>
                    <a:pt x="5651" y="0"/>
                  </a:moveTo>
                  <a:cubicBezTo>
                    <a:pt x="5237" y="0"/>
                    <a:pt x="4819" y="52"/>
                    <a:pt x="4404" y="159"/>
                  </a:cubicBezTo>
                  <a:cubicBezTo>
                    <a:pt x="3136" y="459"/>
                    <a:pt x="2069" y="1259"/>
                    <a:pt x="1368" y="2427"/>
                  </a:cubicBezTo>
                  <a:cubicBezTo>
                    <a:pt x="1" y="4762"/>
                    <a:pt x="768" y="7797"/>
                    <a:pt x="3103" y="9198"/>
                  </a:cubicBezTo>
                  <a:cubicBezTo>
                    <a:pt x="3870" y="9665"/>
                    <a:pt x="4738" y="9899"/>
                    <a:pt x="5638" y="9899"/>
                  </a:cubicBezTo>
                  <a:cubicBezTo>
                    <a:pt x="6038" y="9899"/>
                    <a:pt x="6439" y="9832"/>
                    <a:pt x="6872" y="9732"/>
                  </a:cubicBezTo>
                  <a:cubicBezTo>
                    <a:pt x="8140" y="9398"/>
                    <a:pt x="9207" y="8598"/>
                    <a:pt x="9908" y="7464"/>
                  </a:cubicBezTo>
                  <a:cubicBezTo>
                    <a:pt x="11276" y="5129"/>
                    <a:pt x="10508" y="2093"/>
                    <a:pt x="8173" y="692"/>
                  </a:cubicBezTo>
                  <a:cubicBezTo>
                    <a:pt x="7401" y="238"/>
                    <a:pt x="6535" y="0"/>
                    <a:pt x="5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5436878" y="1963667"/>
              <a:ext cx="101341" cy="101323"/>
            </a:xfrm>
            <a:custGeom>
              <a:rect b="b" l="l" r="r" t="t"/>
              <a:pathLst>
                <a:path extrusionOk="0" h="5471" w="5472">
                  <a:moveTo>
                    <a:pt x="2736" y="1401"/>
                  </a:moveTo>
                  <a:cubicBezTo>
                    <a:pt x="3470" y="1401"/>
                    <a:pt x="4070" y="2002"/>
                    <a:pt x="4070" y="2736"/>
                  </a:cubicBezTo>
                  <a:cubicBezTo>
                    <a:pt x="4070" y="3469"/>
                    <a:pt x="3470" y="4070"/>
                    <a:pt x="2736" y="4070"/>
                  </a:cubicBezTo>
                  <a:cubicBezTo>
                    <a:pt x="2002" y="4070"/>
                    <a:pt x="1402" y="3469"/>
                    <a:pt x="1402" y="2736"/>
                  </a:cubicBezTo>
                  <a:cubicBezTo>
                    <a:pt x="1402" y="2002"/>
                    <a:pt x="2002" y="1401"/>
                    <a:pt x="2736" y="1401"/>
                  </a:cubicBezTo>
                  <a:close/>
                  <a:moveTo>
                    <a:pt x="2736" y="0"/>
                  </a:moveTo>
                  <a:cubicBezTo>
                    <a:pt x="1235" y="0"/>
                    <a:pt x="1" y="1235"/>
                    <a:pt x="1" y="2736"/>
                  </a:cubicBezTo>
                  <a:cubicBezTo>
                    <a:pt x="1" y="4237"/>
                    <a:pt x="1235" y="5471"/>
                    <a:pt x="2736" y="5471"/>
                  </a:cubicBezTo>
                  <a:cubicBezTo>
                    <a:pt x="4237" y="5471"/>
                    <a:pt x="5471" y="4270"/>
                    <a:pt x="5471" y="2736"/>
                  </a:cubicBezTo>
                  <a:cubicBezTo>
                    <a:pt x="5471" y="1235"/>
                    <a:pt x="4237" y="0"/>
                    <a:pt x="2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9"/>
            <p:cNvSpPr/>
            <p:nvPr/>
          </p:nvSpPr>
          <p:spPr>
            <a:xfrm>
              <a:off x="5433174" y="1959963"/>
              <a:ext cx="108749" cy="109361"/>
            </a:xfrm>
            <a:custGeom>
              <a:rect b="b" l="l" r="r" t="t"/>
              <a:pathLst>
                <a:path extrusionOk="0" h="5905" w="5872">
                  <a:moveTo>
                    <a:pt x="2936" y="1801"/>
                  </a:moveTo>
                  <a:cubicBezTo>
                    <a:pt x="3570" y="1801"/>
                    <a:pt x="4070" y="2302"/>
                    <a:pt x="4070" y="2936"/>
                  </a:cubicBezTo>
                  <a:cubicBezTo>
                    <a:pt x="4070" y="3569"/>
                    <a:pt x="3570" y="4070"/>
                    <a:pt x="2936" y="4070"/>
                  </a:cubicBezTo>
                  <a:cubicBezTo>
                    <a:pt x="2302" y="4070"/>
                    <a:pt x="1802" y="3569"/>
                    <a:pt x="1802" y="2936"/>
                  </a:cubicBezTo>
                  <a:cubicBezTo>
                    <a:pt x="1802" y="2335"/>
                    <a:pt x="2302" y="1801"/>
                    <a:pt x="2936" y="1801"/>
                  </a:cubicBezTo>
                  <a:close/>
                  <a:moveTo>
                    <a:pt x="2936" y="1401"/>
                  </a:moveTo>
                  <a:cubicBezTo>
                    <a:pt x="2069" y="1401"/>
                    <a:pt x="1402" y="2102"/>
                    <a:pt x="1402" y="2936"/>
                  </a:cubicBezTo>
                  <a:cubicBezTo>
                    <a:pt x="1402" y="3803"/>
                    <a:pt x="2069" y="4503"/>
                    <a:pt x="2936" y="4503"/>
                  </a:cubicBezTo>
                  <a:cubicBezTo>
                    <a:pt x="3803" y="4503"/>
                    <a:pt x="4471" y="3803"/>
                    <a:pt x="4471" y="2936"/>
                  </a:cubicBezTo>
                  <a:cubicBezTo>
                    <a:pt x="4471" y="2102"/>
                    <a:pt x="3803" y="1401"/>
                    <a:pt x="2936" y="1401"/>
                  </a:cubicBezTo>
                  <a:close/>
                  <a:moveTo>
                    <a:pt x="2936" y="400"/>
                  </a:moveTo>
                  <a:cubicBezTo>
                    <a:pt x="4337" y="400"/>
                    <a:pt x="5471" y="1568"/>
                    <a:pt x="5471" y="2936"/>
                  </a:cubicBezTo>
                  <a:cubicBezTo>
                    <a:pt x="5471" y="4337"/>
                    <a:pt x="4337" y="5471"/>
                    <a:pt x="2936" y="5471"/>
                  </a:cubicBezTo>
                  <a:cubicBezTo>
                    <a:pt x="1535" y="5471"/>
                    <a:pt x="401" y="4337"/>
                    <a:pt x="401" y="2936"/>
                  </a:cubicBezTo>
                  <a:cubicBezTo>
                    <a:pt x="401" y="1535"/>
                    <a:pt x="1535" y="400"/>
                    <a:pt x="2936" y="400"/>
                  </a:cubicBezTo>
                  <a:close/>
                  <a:moveTo>
                    <a:pt x="2936" y="0"/>
                  </a:moveTo>
                  <a:cubicBezTo>
                    <a:pt x="1302" y="0"/>
                    <a:pt x="1" y="1334"/>
                    <a:pt x="1" y="2936"/>
                  </a:cubicBezTo>
                  <a:cubicBezTo>
                    <a:pt x="1" y="4570"/>
                    <a:pt x="1302" y="5904"/>
                    <a:pt x="2936" y="5904"/>
                  </a:cubicBezTo>
                  <a:cubicBezTo>
                    <a:pt x="4571" y="5904"/>
                    <a:pt x="5872" y="4570"/>
                    <a:pt x="5872" y="2936"/>
                  </a:cubicBezTo>
                  <a:cubicBezTo>
                    <a:pt x="5872" y="1334"/>
                    <a:pt x="4571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5342367" y="1850098"/>
              <a:ext cx="148271" cy="169791"/>
            </a:xfrm>
            <a:custGeom>
              <a:rect b="b" l="l" r="r" t="t"/>
              <a:pathLst>
                <a:path extrusionOk="0" h="9168" w="8006">
                  <a:moveTo>
                    <a:pt x="287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0" y="161"/>
                    <a:pt x="0" y="362"/>
                    <a:pt x="100" y="462"/>
                  </a:cubicBezTo>
                  <a:lnTo>
                    <a:pt x="7506" y="9068"/>
                  </a:lnTo>
                  <a:cubicBezTo>
                    <a:pt x="7572" y="9134"/>
                    <a:pt x="7639" y="9168"/>
                    <a:pt x="7706" y="9168"/>
                  </a:cubicBezTo>
                  <a:cubicBezTo>
                    <a:pt x="7772" y="9168"/>
                    <a:pt x="7839" y="9134"/>
                    <a:pt x="7906" y="9101"/>
                  </a:cubicBezTo>
                  <a:cubicBezTo>
                    <a:pt x="8006" y="9001"/>
                    <a:pt x="8006" y="8834"/>
                    <a:pt x="7906" y="8701"/>
                  </a:cubicBezTo>
                  <a:lnTo>
                    <a:pt x="534" y="95"/>
                  </a:lnTo>
                  <a:cubicBezTo>
                    <a:pt x="456" y="37"/>
                    <a:pt x="368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5302825" y="1811556"/>
              <a:ext cx="56856" cy="55301"/>
            </a:xfrm>
            <a:custGeom>
              <a:rect b="b" l="l" r="r" t="t"/>
              <a:pathLst>
                <a:path extrusionOk="0" h="2986" w="3070">
                  <a:moveTo>
                    <a:pt x="2256" y="1"/>
                  </a:moveTo>
                  <a:cubicBezTo>
                    <a:pt x="2238" y="1"/>
                    <a:pt x="2219" y="3"/>
                    <a:pt x="2202" y="7"/>
                  </a:cubicBezTo>
                  <a:cubicBezTo>
                    <a:pt x="2035" y="41"/>
                    <a:pt x="1968" y="174"/>
                    <a:pt x="1968" y="341"/>
                  </a:cubicBezTo>
                  <a:lnTo>
                    <a:pt x="2335" y="2009"/>
                  </a:lnTo>
                  <a:cubicBezTo>
                    <a:pt x="2335" y="2063"/>
                    <a:pt x="2291" y="2118"/>
                    <a:pt x="2238" y="2118"/>
                  </a:cubicBezTo>
                  <a:cubicBezTo>
                    <a:pt x="2226" y="2118"/>
                    <a:pt x="2214" y="2115"/>
                    <a:pt x="2202" y="2109"/>
                  </a:cubicBezTo>
                  <a:lnTo>
                    <a:pt x="434" y="1442"/>
                  </a:lnTo>
                  <a:cubicBezTo>
                    <a:pt x="405" y="1436"/>
                    <a:pt x="377" y="1433"/>
                    <a:pt x="349" y="1433"/>
                  </a:cubicBezTo>
                  <a:cubicBezTo>
                    <a:pt x="214" y="1433"/>
                    <a:pt x="95" y="1498"/>
                    <a:pt x="67" y="1609"/>
                  </a:cubicBezTo>
                  <a:cubicBezTo>
                    <a:pt x="0" y="1775"/>
                    <a:pt x="100" y="1909"/>
                    <a:pt x="234" y="1976"/>
                  </a:cubicBezTo>
                  <a:lnTo>
                    <a:pt x="2936" y="2976"/>
                  </a:lnTo>
                  <a:cubicBezTo>
                    <a:pt x="2948" y="2982"/>
                    <a:pt x="2960" y="2985"/>
                    <a:pt x="2972" y="2985"/>
                  </a:cubicBezTo>
                  <a:cubicBezTo>
                    <a:pt x="3025" y="2985"/>
                    <a:pt x="3069" y="2931"/>
                    <a:pt x="3069" y="2876"/>
                  </a:cubicBezTo>
                  <a:lnTo>
                    <a:pt x="2535" y="208"/>
                  </a:lnTo>
                  <a:cubicBezTo>
                    <a:pt x="2507" y="92"/>
                    <a:pt x="2377" y="1"/>
                    <a:pt x="2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5300343" y="1808352"/>
              <a:ext cx="62412" cy="61431"/>
            </a:xfrm>
            <a:custGeom>
              <a:rect b="b" l="l" r="r" t="t"/>
              <a:pathLst>
                <a:path extrusionOk="0" h="3317" w="3370">
                  <a:moveTo>
                    <a:pt x="2369" y="314"/>
                  </a:moveTo>
                  <a:cubicBezTo>
                    <a:pt x="2403" y="314"/>
                    <a:pt x="2436" y="314"/>
                    <a:pt x="2436" y="347"/>
                  </a:cubicBezTo>
                  <a:cubicBezTo>
                    <a:pt x="2469" y="381"/>
                    <a:pt x="2503" y="381"/>
                    <a:pt x="2503" y="414"/>
                  </a:cubicBezTo>
                  <a:lnTo>
                    <a:pt x="3003" y="2949"/>
                  </a:lnTo>
                  <a:lnTo>
                    <a:pt x="401" y="2015"/>
                  </a:lnTo>
                  <a:cubicBezTo>
                    <a:pt x="368" y="1982"/>
                    <a:pt x="368" y="1982"/>
                    <a:pt x="334" y="1948"/>
                  </a:cubicBezTo>
                  <a:cubicBezTo>
                    <a:pt x="334" y="1915"/>
                    <a:pt x="334" y="1882"/>
                    <a:pt x="334" y="1848"/>
                  </a:cubicBezTo>
                  <a:cubicBezTo>
                    <a:pt x="368" y="1815"/>
                    <a:pt x="368" y="1782"/>
                    <a:pt x="401" y="1782"/>
                  </a:cubicBezTo>
                  <a:lnTo>
                    <a:pt x="501" y="1782"/>
                  </a:lnTo>
                  <a:lnTo>
                    <a:pt x="2269" y="2449"/>
                  </a:lnTo>
                  <a:cubicBezTo>
                    <a:pt x="2296" y="2458"/>
                    <a:pt x="2323" y="2462"/>
                    <a:pt x="2349" y="2462"/>
                  </a:cubicBezTo>
                  <a:cubicBezTo>
                    <a:pt x="2421" y="2462"/>
                    <a:pt x="2487" y="2431"/>
                    <a:pt x="2536" y="2382"/>
                  </a:cubicBezTo>
                  <a:cubicBezTo>
                    <a:pt x="2603" y="2349"/>
                    <a:pt x="2636" y="2249"/>
                    <a:pt x="2603" y="2149"/>
                  </a:cubicBezTo>
                  <a:lnTo>
                    <a:pt x="2269" y="481"/>
                  </a:lnTo>
                  <a:cubicBezTo>
                    <a:pt x="2269" y="414"/>
                    <a:pt x="2303" y="347"/>
                    <a:pt x="2369" y="314"/>
                  </a:cubicBezTo>
                  <a:close/>
                  <a:moveTo>
                    <a:pt x="2389" y="1"/>
                  </a:moveTo>
                  <a:cubicBezTo>
                    <a:pt x="2359" y="1"/>
                    <a:pt x="2329" y="5"/>
                    <a:pt x="2303" y="14"/>
                  </a:cubicBezTo>
                  <a:cubicBezTo>
                    <a:pt x="2069" y="80"/>
                    <a:pt x="1902" y="281"/>
                    <a:pt x="1969" y="514"/>
                  </a:cubicBezTo>
                  <a:lnTo>
                    <a:pt x="2269" y="2115"/>
                  </a:lnTo>
                  <a:lnTo>
                    <a:pt x="601" y="1481"/>
                  </a:lnTo>
                  <a:cubicBezTo>
                    <a:pt x="551" y="1465"/>
                    <a:pt x="501" y="1456"/>
                    <a:pt x="447" y="1456"/>
                  </a:cubicBezTo>
                  <a:cubicBezTo>
                    <a:pt x="393" y="1456"/>
                    <a:pt x="334" y="1465"/>
                    <a:pt x="268" y="1481"/>
                  </a:cubicBezTo>
                  <a:cubicBezTo>
                    <a:pt x="168" y="1548"/>
                    <a:pt x="101" y="1615"/>
                    <a:pt x="68" y="1748"/>
                  </a:cubicBezTo>
                  <a:cubicBezTo>
                    <a:pt x="1" y="1848"/>
                    <a:pt x="1" y="1948"/>
                    <a:pt x="68" y="2082"/>
                  </a:cubicBezTo>
                  <a:cubicBezTo>
                    <a:pt x="101" y="2182"/>
                    <a:pt x="201" y="2249"/>
                    <a:pt x="301" y="2282"/>
                  </a:cubicBezTo>
                  <a:lnTo>
                    <a:pt x="3036" y="3283"/>
                  </a:lnTo>
                  <a:cubicBezTo>
                    <a:pt x="3036" y="3316"/>
                    <a:pt x="3070" y="3316"/>
                    <a:pt x="3103" y="3316"/>
                  </a:cubicBezTo>
                  <a:cubicBezTo>
                    <a:pt x="3170" y="3316"/>
                    <a:pt x="3203" y="3283"/>
                    <a:pt x="3270" y="3249"/>
                  </a:cubicBezTo>
                  <a:cubicBezTo>
                    <a:pt x="3337" y="3183"/>
                    <a:pt x="3370" y="3116"/>
                    <a:pt x="3337" y="3016"/>
                  </a:cubicBezTo>
                  <a:lnTo>
                    <a:pt x="2803" y="347"/>
                  </a:lnTo>
                  <a:cubicBezTo>
                    <a:pt x="2803" y="247"/>
                    <a:pt x="2736" y="147"/>
                    <a:pt x="2636" y="80"/>
                  </a:cubicBezTo>
                  <a:cubicBezTo>
                    <a:pt x="2563" y="32"/>
                    <a:pt x="2472" y="1"/>
                    <a:pt x="2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5317642" y="1828373"/>
              <a:ext cx="56856" cy="55616"/>
            </a:xfrm>
            <a:custGeom>
              <a:rect b="b" l="l" r="r" t="t"/>
              <a:pathLst>
                <a:path extrusionOk="0" h="3003" w="3070">
                  <a:moveTo>
                    <a:pt x="2202" y="0"/>
                  </a:moveTo>
                  <a:cubicBezTo>
                    <a:pt x="2036" y="33"/>
                    <a:pt x="1936" y="200"/>
                    <a:pt x="1969" y="334"/>
                  </a:cubicBezTo>
                  <a:lnTo>
                    <a:pt x="2336" y="2035"/>
                  </a:lnTo>
                  <a:cubicBezTo>
                    <a:pt x="2336" y="2102"/>
                    <a:pt x="2269" y="2135"/>
                    <a:pt x="2202" y="2135"/>
                  </a:cubicBezTo>
                  <a:lnTo>
                    <a:pt x="401" y="1468"/>
                  </a:lnTo>
                  <a:cubicBezTo>
                    <a:pt x="372" y="1453"/>
                    <a:pt x="341" y="1447"/>
                    <a:pt x="310" y="1447"/>
                  </a:cubicBezTo>
                  <a:cubicBezTo>
                    <a:pt x="201" y="1447"/>
                    <a:pt x="94" y="1530"/>
                    <a:pt x="68" y="1635"/>
                  </a:cubicBezTo>
                  <a:cubicBezTo>
                    <a:pt x="1" y="1768"/>
                    <a:pt x="68" y="1935"/>
                    <a:pt x="234" y="2002"/>
                  </a:cubicBezTo>
                  <a:lnTo>
                    <a:pt x="2936" y="3002"/>
                  </a:lnTo>
                  <a:cubicBezTo>
                    <a:pt x="3003" y="3002"/>
                    <a:pt x="3070" y="2969"/>
                    <a:pt x="3070" y="2902"/>
                  </a:cubicBezTo>
                  <a:lnTo>
                    <a:pt x="2536" y="234"/>
                  </a:lnTo>
                  <a:cubicBezTo>
                    <a:pt x="2503" y="67"/>
                    <a:pt x="2336" y="0"/>
                    <a:pt x="2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5315178" y="1825651"/>
              <a:ext cx="62412" cy="61431"/>
            </a:xfrm>
            <a:custGeom>
              <a:rect b="b" l="l" r="r" t="t"/>
              <a:pathLst>
                <a:path extrusionOk="0" h="3317" w="3370">
                  <a:moveTo>
                    <a:pt x="2369" y="314"/>
                  </a:moveTo>
                  <a:cubicBezTo>
                    <a:pt x="2402" y="314"/>
                    <a:pt x="2436" y="314"/>
                    <a:pt x="2436" y="347"/>
                  </a:cubicBezTo>
                  <a:cubicBezTo>
                    <a:pt x="2469" y="347"/>
                    <a:pt x="2502" y="381"/>
                    <a:pt x="2502" y="414"/>
                  </a:cubicBezTo>
                  <a:lnTo>
                    <a:pt x="3003" y="2949"/>
                  </a:lnTo>
                  <a:lnTo>
                    <a:pt x="3003" y="2949"/>
                  </a:lnTo>
                  <a:lnTo>
                    <a:pt x="401" y="1982"/>
                  </a:lnTo>
                  <a:cubicBezTo>
                    <a:pt x="367" y="1982"/>
                    <a:pt x="367" y="1948"/>
                    <a:pt x="334" y="1915"/>
                  </a:cubicBezTo>
                  <a:cubicBezTo>
                    <a:pt x="334" y="1915"/>
                    <a:pt x="334" y="1848"/>
                    <a:pt x="334" y="1848"/>
                  </a:cubicBezTo>
                  <a:cubicBezTo>
                    <a:pt x="334" y="1815"/>
                    <a:pt x="367" y="1782"/>
                    <a:pt x="401" y="1748"/>
                  </a:cubicBezTo>
                  <a:lnTo>
                    <a:pt x="501" y="1748"/>
                  </a:lnTo>
                  <a:lnTo>
                    <a:pt x="2269" y="2415"/>
                  </a:lnTo>
                  <a:cubicBezTo>
                    <a:pt x="2310" y="2429"/>
                    <a:pt x="2352" y="2437"/>
                    <a:pt x="2391" y="2437"/>
                  </a:cubicBezTo>
                  <a:cubicBezTo>
                    <a:pt x="2446" y="2437"/>
                    <a:pt x="2497" y="2421"/>
                    <a:pt x="2536" y="2382"/>
                  </a:cubicBezTo>
                  <a:cubicBezTo>
                    <a:pt x="2602" y="2315"/>
                    <a:pt x="2602" y="2249"/>
                    <a:pt x="2602" y="2149"/>
                  </a:cubicBezTo>
                  <a:lnTo>
                    <a:pt x="2269" y="447"/>
                  </a:lnTo>
                  <a:cubicBezTo>
                    <a:pt x="2235" y="381"/>
                    <a:pt x="2302" y="314"/>
                    <a:pt x="2369" y="314"/>
                  </a:cubicBezTo>
                  <a:close/>
                  <a:moveTo>
                    <a:pt x="2388" y="1"/>
                  </a:moveTo>
                  <a:cubicBezTo>
                    <a:pt x="2358" y="1"/>
                    <a:pt x="2329" y="5"/>
                    <a:pt x="2302" y="14"/>
                  </a:cubicBezTo>
                  <a:cubicBezTo>
                    <a:pt x="2069" y="47"/>
                    <a:pt x="1902" y="281"/>
                    <a:pt x="1969" y="514"/>
                  </a:cubicBezTo>
                  <a:lnTo>
                    <a:pt x="2269" y="2082"/>
                  </a:lnTo>
                  <a:lnTo>
                    <a:pt x="601" y="1481"/>
                  </a:lnTo>
                  <a:cubicBezTo>
                    <a:pt x="551" y="1448"/>
                    <a:pt x="493" y="1431"/>
                    <a:pt x="434" y="1431"/>
                  </a:cubicBezTo>
                  <a:cubicBezTo>
                    <a:pt x="376" y="1431"/>
                    <a:pt x="317" y="1448"/>
                    <a:pt x="267" y="1481"/>
                  </a:cubicBezTo>
                  <a:cubicBezTo>
                    <a:pt x="167" y="1515"/>
                    <a:pt x="101" y="1615"/>
                    <a:pt x="34" y="1715"/>
                  </a:cubicBezTo>
                  <a:cubicBezTo>
                    <a:pt x="0" y="1815"/>
                    <a:pt x="0" y="1948"/>
                    <a:pt x="67" y="2048"/>
                  </a:cubicBezTo>
                  <a:cubicBezTo>
                    <a:pt x="101" y="2149"/>
                    <a:pt x="201" y="2249"/>
                    <a:pt x="301" y="2282"/>
                  </a:cubicBezTo>
                  <a:lnTo>
                    <a:pt x="3036" y="3283"/>
                  </a:lnTo>
                  <a:cubicBezTo>
                    <a:pt x="3036" y="3283"/>
                    <a:pt x="3069" y="3316"/>
                    <a:pt x="3103" y="3316"/>
                  </a:cubicBezTo>
                  <a:cubicBezTo>
                    <a:pt x="3169" y="3316"/>
                    <a:pt x="3203" y="3283"/>
                    <a:pt x="3269" y="3249"/>
                  </a:cubicBezTo>
                  <a:cubicBezTo>
                    <a:pt x="3336" y="3183"/>
                    <a:pt x="3370" y="3083"/>
                    <a:pt x="3336" y="3016"/>
                  </a:cubicBezTo>
                  <a:lnTo>
                    <a:pt x="2802" y="347"/>
                  </a:lnTo>
                  <a:cubicBezTo>
                    <a:pt x="2769" y="247"/>
                    <a:pt x="2702" y="147"/>
                    <a:pt x="2636" y="80"/>
                  </a:cubicBezTo>
                  <a:cubicBezTo>
                    <a:pt x="2562" y="32"/>
                    <a:pt x="2471" y="1"/>
                    <a:pt x="2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36" name="Google Shape;113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7775" y="3204000"/>
            <a:ext cx="3797700" cy="213846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" rotWithShape="0" algn="bl" dir="2700000" dist="19050">
              <a:srgbClr val="000000"/>
            </a:outerShdw>
          </a:effectLst>
        </p:spPr>
      </p:pic>
      <p:sp>
        <p:nvSpPr>
          <p:cNvPr id="1137" name="Google Shape;1137;p39"/>
          <p:cNvSpPr/>
          <p:nvPr/>
        </p:nvSpPr>
        <p:spPr>
          <a:xfrm>
            <a:off x="4210112" y="3437469"/>
            <a:ext cx="1476300" cy="1518900"/>
          </a:xfrm>
          <a:prstGeom prst="ellipse">
            <a:avLst/>
          </a:prstGeom>
          <a:solidFill>
            <a:srgbClr val="2AAFEB">
              <a:alpha val="50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8" name="Google Shape;1138;p39"/>
          <p:cNvSpPr/>
          <p:nvPr/>
        </p:nvSpPr>
        <p:spPr>
          <a:xfrm>
            <a:off x="4911820" y="4167678"/>
            <a:ext cx="56700" cy="585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39" name="Google Shape;1139;p39"/>
          <p:cNvCxnSpPr>
            <a:endCxn id="1137" idx="6"/>
          </p:cNvCxnSpPr>
          <p:nvPr/>
        </p:nvCxnSpPr>
        <p:spPr>
          <a:xfrm>
            <a:off x="4957712" y="4196019"/>
            <a:ext cx="728700" cy="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0" name="Google Shape;1140;p39"/>
          <p:cNvSpPr/>
          <p:nvPr/>
        </p:nvSpPr>
        <p:spPr>
          <a:xfrm>
            <a:off x="4636701" y="3582745"/>
            <a:ext cx="174300" cy="179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1" name="Google Shape;1141;p39"/>
          <p:cNvSpPr/>
          <p:nvPr/>
        </p:nvSpPr>
        <p:spPr>
          <a:xfrm>
            <a:off x="4163524" y="4069550"/>
            <a:ext cx="174300" cy="179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2" name="Google Shape;1142;p39"/>
          <p:cNvSpPr/>
          <p:nvPr/>
        </p:nvSpPr>
        <p:spPr>
          <a:xfrm>
            <a:off x="4352795" y="4361634"/>
            <a:ext cx="174300" cy="179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3" name="Google Shape;1143;p39"/>
          <p:cNvSpPr/>
          <p:nvPr/>
        </p:nvSpPr>
        <p:spPr>
          <a:xfrm>
            <a:off x="4731336" y="3972189"/>
            <a:ext cx="174300" cy="179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4" name="Google Shape;1144;p39"/>
          <p:cNvSpPr/>
          <p:nvPr/>
        </p:nvSpPr>
        <p:spPr>
          <a:xfrm>
            <a:off x="4731336" y="4458995"/>
            <a:ext cx="174300" cy="179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5" name="Google Shape;1145;p39"/>
          <p:cNvSpPr/>
          <p:nvPr/>
        </p:nvSpPr>
        <p:spPr>
          <a:xfrm>
            <a:off x="6150868" y="3193300"/>
            <a:ext cx="174300" cy="1794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6" name="Google Shape;1146;p39"/>
          <p:cNvSpPr/>
          <p:nvPr/>
        </p:nvSpPr>
        <p:spPr>
          <a:xfrm>
            <a:off x="6624045" y="3680106"/>
            <a:ext cx="174300" cy="1794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7" name="Google Shape;1147;p39"/>
          <p:cNvSpPr/>
          <p:nvPr/>
        </p:nvSpPr>
        <p:spPr>
          <a:xfrm>
            <a:off x="5299149" y="4945800"/>
            <a:ext cx="174300" cy="1794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8" name="Google Shape;1148;p39"/>
          <p:cNvSpPr/>
          <p:nvPr/>
        </p:nvSpPr>
        <p:spPr>
          <a:xfrm>
            <a:off x="3595711" y="5140523"/>
            <a:ext cx="174300" cy="1794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9" name="Google Shape;1149;p39"/>
          <p:cNvSpPr/>
          <p:nvPr/>
        </p:nvSpPr>
        <p:spPr>
          <a:xfrm>
            <a:off x="3974253" y="4751078"/>
            <a:ext cx="174300" cy="1794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0" name="Google Shape;1150;p39"/>
          <p:cNvSpPr/>
          <p:nvPr/>
        </p:nvSpPr>
        <p:spPr>
          <a:xfrm>
            <a:off x="3861268" y="4418236"/>
            <a:ext cx="174300" cy="1794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1" name="Google Shape;1151;p39"/>
          <p:cNvSpPr/>
          <p:nvPr/>
        </p:nvSpPr>
        <p:spPr>
          <a:xfrm>
            <a:off x="3311805" y="4945800"/>
            <a:ext cx="174300" cy="1794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2" name="Google Shape;1152;p39"/>
          <p:cNvSpPr txBox="1"/>
          <p:nvPr>
            <p:ph idx="2" type="subTitle"/>
          </p:nvPr>
        </p:nvSpPr>
        <p:spPr>
          <a:xfrm>
            <a:off x="7486536" y="3144667"/>
            <a:ext cx="2450700" cy="1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Μέσω σύγκρισης θερμοκρασιών των αισθητήρων.</a:t>
            </a:r>
            <a:endParaRPr/>
          </a:p>
        </p:txBody>
      </p:sp>
      <p:grpSp>
        <p:nvGrpSpPr>
          <p:cNvPr id="1153" name="Google Shape;1153;p39"/>
          <p:cNvGrpSpPr/>
          <p:nvPr/>
        </p:nvGrpSpPr>
        <p:grpSpPr>
          <a:xfrm>
            <a:off x="9541129" y="3202433"/>
            <a:ext cx="1188812" cy="2138393"/>
            <a:chOff x="3601939" y="4161192"/>
            <a:chExt cx="217799" cy="388912"/>
          </a:xfrm>
        </p:grpSpPr>
        <p:sp>
          <p:nvSpPr>
            <p:cNvPr id="1154" name="Google Shape;1154;p39"/>
            <p:cNvSpPr/>
            <p:nvPr/>
          </p:nvSpPr>
          <p:spPr>
            <a:xfrm>
              <a:off x="3601939" y="4161192"/>
              <a:ext cx="195546" cy="388912"/>
            </a:xfrm>
            <a:custGeom>
              <a:rect b="b" l="l" r="r" t="t"/>
              <a:pathLst>
                <a:path extrusionOk="0" h="14803" w="7443">
                  <a:moveTo>
                    <a:pt x="3725" y="0"/>
                  </a:moveTo>
                  <a:cubicBezTo>
                    <a:pt x="2608" y="0"/>
                    <a:pt x="1714" y="916"/>
                    <a:pt x="1734" y="2033"/>
                  </a:cubicBezTo>
                  <a:lnTo>
                    <a:pt x="1734" y="8580"/>
                  </a:lnTo>
                  <a:cubicBezTo>
                    <a:pt x="521" y="9440"/>
                    <a:pt x="0" y="10994"/>
                    <a:pt x="458" y="12416"/>
                  </a:cubicBezTo>
                  <a:cubicBezTo>
                    <a:pt x="909" y="13838"/>
                    <a:pt x="2227" y="14802"/>
                    <a:pt x="3725" y="14802"/>
                  </a:cubicBezTo>
                  <a:cubicBezTo>
                    <a:pt x="5216" y="14802"/>
                    <a:pt x="6534" y="13838"/>
                    <a:pt x="6992" y="12416"/>
                  </a:cubicBezTo>
                  <a:cubicBezTo>
                    <a:pt x="7443" y="10994"/>
                    <a:pt x="6930" y="9440"/>
                    <a:pt x="5709" y="8580"/>
                  </a:cubicBezTo>
                  <a:lnTo>
                    <a:pt x="5709" y="2033"/>
                  </a:lnTo>
                  <a:cubicBezTo>
                    <a:pt x="5737" y="916"/>
                    <a:pt x="4835" y="0"/>
                    <a:pt x="3725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1800000" dist="19050">
                <a:srgbClr val="000000"/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3630182" y="4193980"/>
              <a:ext cx="128131" cy="324597"/>
            </a:xfrm>
            <a:custGeom>
              <a:rect b="b" l="l" r="r" t="t"/>
              <a:pathLst>
                <a:path extrusionOk="0" h="12355" w="4877">
                  <a:moveTo>
                    <a:pt x="2650" y="1"/>
                  </a:moveTo>
                  <a:cubicBezTo>
                    <a:pt x="2213" y="1"/>
                    <a:pt x="1866" y="348"/>
                    <a:pt x="1866" y="785"/>
                  </a:cubicBezTo>
                  <a:lnTo>
                    <a:pt x="1866" y="7950"/>
                  </a:lnTo>
                  <a:lnTo>
                    <a:pt x="1360" y="8310"/>
                  </a:lnTo>
                  <a:cubicBezTo>
                    <a:pt x="0" y="9274"/>
                    <a:pt x="146" y="11341"/>
                    <a:pt x="1624" y="12104"/>
                  </a:cubicBezTo>
                  <a:cubicBezTo>
                    <a:pt x="1957" y="12276"/>
                    <a:pt x="2305" y="12354"/>
                    <a:pt x="2643" y="12354"/>
                  </a:cubicBezTo>
                  <a:cubicBezTo>
                    <a:pt x="3811" y="12354"/>
                    <a:pt x="4871" y="11418"/>
                    <a:pt x="4877" y="10128"/>
                  </a:cubicBezTo>
                  <a:cubicBezTo>
                    <a:pt x="4870" y="9406"/>
                    <a:pt x="4523" y="8733"/>
                    <a:pt x="3933" y="8310"/>
                  </a:cubicBezTo>
                  <a:lnTo>
                    <a:pt x="3434" y="7950"/>
                  </a:lnTo>
                  <a:lnTo>
                    <a:pt x="3434" y="785"/>
                  </a:lnTo>
                  <a:cubicBezTo>
                    <a:pt x="3434" y="348"/>
                    <a:pt x="3080" y="1"/>
                    <a:pt x="265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1800000" dist="19050">
                <a:srgbClr val="000000"/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3636383" y="4193980"/>
              <a:ext cx="63448" cy="324597"/>
            </a:xfrm>
            <a:custGeom>
              <a:rect b="b" l="l" r="r" t="t"/>
              <a:pathLst>
                <a:path extrusionOk="0" h="12355" w="2415">
                  <a:moveTo>
                    <a:pt x="2407" y="1"/>
                  </a:moveTo>
                  <a:cubicBezTo>
                    <a:pt x="1977" y="1"/>
                    <a:pt x="1630" y="354"/>
                    <a:pt x="1630" y="785"/>
                  </a:cubicBezTo>
                  <a:lnTo>
                    <a:pt x="1630" y="7950"/>
                  </a:lnTo>
                  <a:lnTo>
                    <a:pt x="1124" y="8310"/>
                  </a:lnTo>
                  <a:cubicBezTo>
                    <a:pt x="333" y="8872"/>
                    <a:pt x="0" y="9878"/>
                    <a:pt x="292" y="10800"/>
                  </a:cubicBezTo>
                  <a:cubicBezTo>
                    <a:pt x="590" y="11723"/>
                    <a:pt x="1443" y="12354"/>
                    <a:pt x="2414" y="12354"/>
                  </a:cubicBezTo>
                  <a:cubicBezTo>
                    <a:pt x="1714" y="12354"/>
                    <a:pt x="1145" y="11355"/>
                    <a:pt x="1138" y="10128"/>
                  </a:cubicBezTo>
                  <a:cubicBezTo>
                    <a:pt x="1138" y="9295"/>
                    <a:pt x="1492" y="8504"/>
                    <a:pt x="2116" y="7950"/>
                  </a:cubicBezTo>
                  <a:lnTo>
                    <a:pt x="2116" y="785"/>
                  </a:lnTo>
                  <a:cubicBezTo>
                    <a:pt x="2116" y="354"/>
                    <a:pt x="2164" y="1"/>
                    <a:pt x="2407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1800000" dist="19050">
                <a:srgbClr val="000000"/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3679207" y="4193980"/>
              <a:ext cx="41195" cy="89326"/>
            </a:xfrm>
            <a:custGeom>
              <a:rect b="b" l="l" r="r" t="t"/>
              <a:pathLst>
                <a:path extrusionOk="0" h="3400" w="1568">
                  <a:moveTo>
                    <a:pt x="784" y="1"/>
                  </a:moveTo>
                  <a:cubicBezTo>
                    <a:pt x="347" y="1"/>
                    <a:pt x="0" y="348"/>
                    <a:pt x="0" y="785"/>
                  </a:cubicBezTo>
                  <a:lnTo>
                    <a:pt x="0" y="3399"/>
                  </a:lnTo>
                  <a:lnTo>
                    <a:pt x="1568" y="3399"/>
                  </a:lnTo>
                  <a:lnTo>
                    <a:pt x="1568" y="785"/>
                  </a:lnTo>
                  <a:cubicBezTo>
                    <a:pt x="1568" y="348"/>
                    <a:pt x="1214" y="1"/>
                    <a:pt x="78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1800000" dist="19050">
                <a:srgbClr val="000000"/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3679207" y="4368010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1"/>
                  </a:moveTo>
                  <a:lnTo>
                    <a:pt x="0" y="452"/>
                  </a:lnTo>
                  <a:lnTo>
                    <a:pt x="1568" y="45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1800000" dist="19050">
                <a:srgbClr val="000000"/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3679207" y="4322637"/>
              <a:ext cx="41195" cy="12059"/>
            </a:xfrm>
            <a:custGeom>
              <a:rect b="b" l="l" r="r" t="t"/>
              <a:pathLst>
                <a:path extrusionOk="0" h="459" w="1568">
                  <a:moveTo>
                    <a:pt x="0" y="1"/>
                  </a:moveTo>
                  <a:lnTo>
                    <a:pt x="0" y="458"/>
                  </a:lnTo>
                  <a:lnTo>
                    <a:pt x="1568" y="458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1800000" dist="19050">
                <a:srgbClr val="000000"/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3679207" y="4277448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1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1800000" dist="19050">
                <a:srgbClr val="000000"/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3679207" y="4232076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0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738393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1800000" dist="19050">
                <a:srgbClr val="000000"/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3774497" y="4175485"/>
              <a:ext cx="45241" cy="38936"/>
            </a:xfrm>
            <a:custGeom>
              <a:rect b="b" l="l" r="r" t="t"/>
              <a:pathLst>
                <a:path extrusionOk="0" h="1482" w="1722">
                  <a:moveTo>
                    <a:pt x="986" y="453"/>
                  </a:moveTo>
                  <a:cubicBezTo>
                    <a:pt x="1131" y="453"/>
                    <a:pt x="1270" y="566"/>
                    <a:pt x="1270" y="739"/>
                  </a:cubicBezTo>
                  <a:cubicBezTo>
                    <a:pt x="1270" y="899"/>
                    <a:pt x="1145" y="1031"/>
                    <a:pt x="986" y="1031"/>
                  </a:cubicBezTo>
                  <a:cubicBezTo>
                    <a:pt x="729" y="1031"/>
                    <a:pt x="604" y="719"/>
                    <a:pt x="785" y="538"/>
                  </a:cubicBezTo>
                  <a:cubicBezTo>
                    <a:pt x="843" y="480"/>
                    <a:pt x="915" y="453"/>
                    <a:pt x="986" y="453"/>
                  </a:cubicBezTo>
                  <a:close/>
                  <a:moveTo>
                    <a:pt x="983" y="1"/>
                  </a:moveTo>
                  <a:cubicBezTo>
                    <a:pt x="801" y="1"/>
                    <a:pt x="616" y="68"/>
                    <a:pt x="466" y="219"/>
                  </a:cubicBezTo>
                  <a:cubicBezTo>
                    <a:pt x="1" y="684"/>
                    <a:pt x="327" y="1482"/>
                    <a:pt x="986" y="1482"/>
                  </a:cubicBezTo>
                  <a:cubicBezTo>
                    <a:pt x="1395" y="1482"/>
                    <a:pt x="1721" y="1149"/>
                    <a:pt x="1721" y="739"/>
                  </a:cubicBezTo>
                  <a:cubicBezTo>
                    <a:pt x="1721" y="294"/>
                    <a:pt x="1360" y="1"/>
                    <a:pt x="98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1800000" dist="19050">
                <a:srgbClr val="000000"/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3" name="Google Shape;1163;p39"/>
          <p:cNvSpPr/>
          <p:nvPr/>
        </p:nvSpPr>
        <p:spPr>
          <a:xfrm>
            <a:off x="10743017" y="3538878"/>
            <a:ext cx="305274" cy="512063"/>
          </a:xfrm>
          <a:custGeom>
            <a:rect b="b" l="l" r="r" t="t"/>
            <a:pathLst>
              <a:path extrusionOk="0" h="4260" w="2498">
                <a:moveTo>
                  <a:pt x="1243" y="0"/>
                </a:moveTo>
                <a:cubicBezTo>
                  <a:pt x="452" y="0"/>
                  <a:pt x="1" y="465"/>
                  <a:pt x="1" y="1270"/>
                </a:cubicBezTo>
                <a:lnTo>
                  <a:pt x="1" y="2990"/>
                </a:lnTo>
                <a:cubicBezTo>
                  <a:pt x="1" y="3427"/>
                  <a:pt x="119" y="3753"/>
                  <a:pt x="362" y="3968"/>
                </a:cubicBezTo>
                <a:cubicBezTo>
                  <a:pt x="577" y="4155"/>
                  <a:pt x="875" y="4259"/>
                  <a:pt x="1243" y="4259"/>
                </a:cubicBezTo>
                <a:cubicBezTo>
                  <a:pt x="1978" y="4259"/>
                  <a:pt x="2498" y="3836"/>
                  <a:pt x="2498" y="3226"/>
                </a:cubicBezTo>
                <a:cubicBezTo>
                  <a:pt x="2498" y="2990"/>
                  <a:pt x="2401" y="2941"/>
                  <a:pt x="2241" y="2941"/>
                </a:cubicBezTo>
                <a:cubicBezTo>
                  <a:pt x="2082" y="2941"/>
                  <a:pt x="1999" y="3004"/>
                  <a:pt x="1985" y="3122"/>
                </a:cubicBezTo>
                <a:cubicBezTo>
                  <a:pt x="1950" y="3385"/>
                  <a:pt x="1901" y="3788"/>
                  <a:pt x="1270" y="3788"/>
                </a:cubicBezTo>
                <a:cubicBezTo>
                  <a:pt x="757" y="3788"/>
                  <a:pt x="507" y="3531"/>
                  <a:pt x="507" y="2990"/>
                </a:cubicBezTo>
                <a:lnTo>
                  <a:pt x="507" y="1270"/>
                </a:lnTo>
                <a:cubicBezTo>
                  <a:pt x="507" y="736"/>
                  <a:pt x="757" y="465"/>
                  <a:pt x="1256" y="465"/>
                </a:cubicBezTo>
                <a:cubicBezTo>
                  <a:pt x="1832" y="465"/>
                  <a:pt x="1971" y="812"/>
                  <a:pt x="1985" y="1110"/>
                </a:cubicBezTo>
                <a:cubicBezTo>
                  <a:pt x="1992" y="1228"/>
                  <a:pt x="2082" y="1291"/>
                  <a:pt x="2241" y="1291"/>
                </a:cubicBezTo>
                <a:cubicBezTo>
                  <a:pt x="2401" y="1291"/>
                  <a:pt x="2498" y="1249"/>
                  <a:pt x="2498" y="1013"/>
                </a:cubicBezTo>
                <a:cubicBezTo>
                  <a:pt x="2498" y="417"/>
                  <a:pt x="1985" y="0"/>
                  <a:pt x="1243" y="0"/>
                </a:cubicBez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14288" rotWithShape="0" algn="bl" dir="1800000" dist="19050">
              <a:srgbClr val="000000"/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40"/>
          <p:cNvSpPr txBox="1"/>
          <p:nvPr>
            <p:ph type="title"/>
          </p:nvPr>
        </p:nvSpPr>
        <p:spPr>
          <a:xfrm>
            <a:off x="960000" y="722225"/>
            <a:ext cx="6237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Wait time estimation</a:t>
            </a:r>
            <a:endParaRPr/>
          </a:p>
        </p:txBody>
      </p:sp>
      <p:sp>
        <p:nvSpPr>
          <p:cNvPr id="1169" name="Google Shape;1169;p40"/>
          <p:cNvSpPr txBox="1"/>
          <p:nvPr/>
        </p:nvSpPr>
        <p:spPr>
          <a:xfrm>
            <a:off x="1172400" y="1851125"/>
            <a:ext cx="5597400" cy="10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l-G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</a:t>
            </a:r>
            <a:r>
              <a:rPr lang="el-G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ροβλέψεις αντλώντας δεδομένα από προηγούμενες ημέρες - αντίστοιχες ώρες για την εκάστοτε περιοχή.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l-G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Ρεαλιστικές προσδοκίες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l-G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Οι οδηγοί γλυτώνουν άσκοπους κύκλους περιμένοντας να ελευθερωθεί μία θέση.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70" name="Google Shape;1170;p40"/>
          <p:cNvSpPr/>
          <p:nvPr/>
        </p:nvSpPr>
        <p:spPr>
          <a:xfrm>
            <a:off x="5093550" y="4063700"/>
            <a:ext cx="2004900" cy="2005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71" name="Google Shape;1171;p40"/>
          <p:cNvSpPr/>
          <p:nvPr/>
        </p:nvSpPr>
        <p:spPr>
          <a:xfrm>
            <a:off x="5374178" y="4318652"/>
            <a:ext cx="1443643" cy="1495293"/>
          </a:xfrm>
          <a:custGeom>
            <a:rect b="b" l="l" r="r" t="t"/>
            <a:pathLst>
              <a:path extrusionOk="0" h="44833" w="45234">
                <a:moveTo>
                  <a:pt x="28354" y="44832"/>
                </a:moveTo>
                <a:cubicBezTo>
                  <a:pt x="27654" y="44832"/>
                  <a:pt x="26987" y="44398"/>
                  <a:pt x="26720" y="43698"/>
                </a:cubicBezTo>
                <a:lnTo>
                  <a:pt x="25252" y="39662"/>
                </a:lnTo>
                <a:cubicBezTo>
                  <a:pt x="22984" y="40029"/>
                  <a:pt x="20649" y="39929"/>
                  <a:pt x="18414" y="39362"/>
                </a:cubicBezTo>
                <a:lnTo>
                  <a:pt x="16579" y="43231"/>
                </a:lnTo>
                <a:cubicBezTo>
                  <a:pt x="16179" y="44098"/>
                  <a:pt x="15145" y="44465"/>
                  <a:pt x="14278" y="44065"/>
                </a:cubicBezTo>
                <a:lnTo>
                  <a:pt x="11342" y="42664"/>
                </a:lnTo>
                <a:cubicBezTo>
                  <a:pt x="10475" y="42264"/>
                  <a:pt x="10108" y="41230"/>
                  <a:pt x="10508" y="40362"/>
                </a:cubicBezTo>
                <a:lnTo>
                  <a:pt x="12310" y="36493"/>
                </a:lnTo>
                <a:cubicBezTo>
                  <a:pt x="10442" y="35125"/>
                  <a:pt x="8874" y="33424"/>
                  <a:pt x="7706" y="31423"/>
                </a:cubicBezTo>
                <a:lnTo>
                  <a:pt x="3670" y="32890"/>
                </a:lnTo>
                <a:cubicBezTo>
                  <a:pt x="3237" y="33057"/>
                  <a:pt x="2770" y="33024"/>
                  <a:pt x="2336" y="32824"/>
                </a:cubicBezTo>
                <a:cubicBezTo>
                  <a:pt x="1936" y="32623"/>
                  <a:pt x="1602" y="32290"/>
                  <a:pt x="1435" y="31856"/>
                </a:cubicBezTo>
                <a:lnTo>
                  <a:pt x="334" y="28754"/>
                </a:lnTo>
                <a:cubicBezTo>
                  <a:pt x="1" y="27887"/>
                  <a:pt x="468" y="26886"/>
                  <a:pt x="1368" y="26552"/>
                </a:cubicBezTo>
                <a:lnTo>
                  <a:pt x="5405" y="25085"/>
                </a:lnTo>
                <a:cubicBezTo>
                  <a:pt x="5038" y="22816"/>
                  <a:pt x="5138" y="20481"/>
                  <a:pt x="5705" y="18246"/>
                </a:cubicBezTo>
                <a:lnTo>
                  <a:pt x="1835" y="16412"/>
                </a:lnTo>
                <a:cubicBezTo>
                  <a:pt x="968" y="16012"/>
                  <a:pt x="601" y="14977"/>
                  <a:pt x="1002" y="14144"/>
                </a:cubicBezTo>
                <a:lnTo>
                  <a:pt x="2403" y="11175"/>
                </a:lnTo>
                <a:cubicBezTo>
                  <a:pt x="2569" y="10741"/>
                  <a:pt x="2936" y="10441"/>
                  <a:pt x="3370" y="10274"/>
                </a:cubicBezTo>
                <a:cubicBezTo>
                  <a:pt x="3804" y="10107"/>
                  <a:pt x="4271" y="10141"/>
                  <a:pt x="4704" y="10341"/>
                </a:cubicBezTo>
                <a:lnTo>
                  <a:pt x="8574" y="12142"/>
                </a:lnTo>
                <a:cubicBezTo>
                  <a:pt x="9941" y="10274"/>
                  <a:pt x="11643" y="8740"/>
                  <a:pt x="13644" y="7539"/>
                </a:cubicBezTo>
                <a:lnTo>
                  <a:pt x="12176" y="3503"/>
                </a:lnTo>
                <a:cubicBezTo>
                  <a:pt x="11843" y="2602"/>
                  <a:pt x="12310" y="1601"/>
                  <a:pt x="13210" y="1268"/>
                </a:cubicBezTo>
                <a:lnTo>
                  <a:pt x="16279" y="167"/>
                </a:lnTo>
                <a:cubicBezTo>
                  <a:pt x="16713" y="0"/>
                  <a:pt x="17213" y="33"/>
                  <a:pt x="17613" y="234"/>
                </a:cubicBezTo>
                <a:cubicBezTo>
                  <a:pt x="18047" y="434"/>
                  <a:pt x="18347" y="767"/>
                  <a:pt x="18514" y="1201"/>
                </a:cubicBezTo>
                <a:lnTo>
                  <a:pt x="19982" y="5237"/>
                </a:lnTo>
                <a:cubicBezTo>
                  <a:pt x="22250" y="4870"/>
                  <a:pt x="24552" y="5004"/>
                  <a:pt x="26820" y="5537"/>
                </a:cubicBezTo>
                <a:lnTo>
                  <a:pt x="28621" y="1668"/>
                </a:lnTo>
                <a:cubicBezTo>
                  <a:pt x="29055" y="801"/>
                  <a:pt x="30089" y="434"/>
                  <a:pt x="30956" y="834"/>
                </a:cubicBezTo>
                <a:lnTo>
                  <a:pt x="33892" y="2235"/>
                </a:lnTo>
                <a:cubicBezTo>
                  <a:pt x="34759" y="2635"/>
                  <a:pt x="35126" y="3669"/>
                  <a:pt x="34726" y="4537"/>
                </a:cubicBezTo>
                <a:lnTo>
                  <a:pt x="32924" y="8406"/>
                </a:lnTo>
                <a:cubicBezTo>
                  <a:pt x="34792" y="9774"/>
                  <a:pt x="36327" y="11475"/>
                  <a:pt x="37528" y="13476"/>
                </a:cubicBezTo>
                <a:lnTo>
                  <a:pt x="41564" y="12009"/>
                </a:lnTo>
                <a:cubicBezTo>
                  <a:pt x="42465" y="11708"/>
                  <a:pt x="43465" y="12175"/>
                  <a:pt x="43799" y="13043"/>
                </a:cubicBezTo>
                <a:lnTo>
                  <a:pt x="44900" y="16145"/>
                </a:lnTo>
                <a:cubicBezTo>
                  <a:pt x="45233" y="17012"/>
                  <a:pt x="44766" y="18013"/>
                  <a:pt x="43866" y="18347"/>
                </a:cubicBezTo>
                <a:lnTo>
                  <a:pt x="39829" y="19814"/>
                </a:lnTo>
                <a:cubicBezTo>
                  <a:pt x="40196" y="22116"/>
                  <a:pt x="40096" y="24418"/>
                  <a:pt x="39529" y="26652"/>
                </a:cubicBezTo>
                <a:lnTo>
                  <a:pt x="43399" y="28454"/>
                </a:lnTo>
                <a:cubicBezTo>
                  <a:pt x="44266" y="28887"/>
                  <a:pt x="44633" y="29921"/>
                  <a:pt x="44233" y="30755"/>
                </a:cubicBezTo>
                <a:lnTo>
                  <a:pt x="42832" y="33724"/>
                </a:lnTo>
                <a:cubicBezTo>
                  <a:pt x="42431" y="34591"/>
                  <a:pt x="41397" y="34958"/>
                  <a:pt x="40530" y="34558"/>
                </a:cubicBezTo>
                <a:lnTo>
                  <a:pt x="36660" y="32757"/>
                </a:lnTo>
                <a:cubicBezTo>
                  <a:pt x="35293" y="34625"/>
                  <a:pt x="33592" y="36159"/>
                  <a:pt x="31590" y="37360"/>
                </a:cubicBezTo>
                <a:lnTo>
                  <a:pt x="33058" y="41396"/>
                </a:lnTo>
                <a:lnTo>
                  <a:pt x="33058" y="41396"/>
                </a:lnTo>
                <a:cubicBezTo>
                  <a:pt x="33225" y="41830"/>
                  <a:pt x="33191" y="42297"/>
                  <a:pt x="32991" y="42731"/>
                </a:cubicBezTo>
                <a:cubicBezTo>
                  <a:pt x="32791" y="43131"/>
                  <a:pt x="32457" y="43464"/>
                  <a:pt x="32024" y="43631"/>
                </a:cubicBezTo>
                <a:lnTo>
                  <a:pt x="28955" y="44732"/>
                </a:lnTo>
                <a:cubicBezTo>
                  <a:pt x="28755" y="44799"/>
                  <a:pt x="28555" y="44832"/>
                  <a:pt x="28354" y="44832"/>
                </a:cubicBezTo>
                <a:close/>
                <a:moveTo>
                  <a:pt x="25419" y="39228"/>
                </a:moveTo>
                <a:cubicBezTo>
                  <a:pt x="25486" y="39228"/>
                  <a:pt x="25586" y="39295"/>
                  <a:pt x="25586" y="39362"/>
                </a:cubicBezTo>
                <a:lnTo>
                  <a:pt x="27120" y="43565"/>
                </a:lnTo>
                <a:cubicBezTo>
                  <a:pt x="27354" y="44232"/>
                  <a:pt x="28121" y="44599"/>
                  <a:pt x="28788" y="44332"/>
                </a:cubicBezTo>
                <a:lnTo>
                  <a:pt x="31857" y="43231"/>
                </a:lnTo>
                <a:cubicBezTo>
                  <a:pt x="32191" y="43098"/>
                  <a:pt x="32457" y="42864"/>
                  <a:pt x="32624" y="42564"/>
                </a:cubicBezTo>
                <a:cubicBezTo>
                  <a:pt x="32758" y="42230"/>
                  <a:pt x="32791" y="41863"/>
                  <a:pt x="32658" y="41563"/>
                </a:cubicBezTo>
                <a:lnTo>
                  <a:pt x="31156" y="37360"/>
                </a:lnTo>
                <a:cubicBezTo>
                  <a:pt x="31123" y="37260"/>
                  <a:pt x="31156" y="37160"/>
                  <a:pt x="31223" y="37093"/>
                </a:cubicBezTo>
                <a:cubicBezTo>
                  <a:pt x="33291" y="35892"/>
                  <a:pt x="35026" y="34325"/>
                  <a:pt x="36427" y="32357"/>
                </a:cubicBezTo>
                <a:cubicBezTo>
                  <a:pt x="36494" y="32290"/>
                  <a:pt x="36594" y="32256"/>
                  <a:pt x="36694" y="32290"/>
                </a:cubicBezTo>
                <a:lnTo>
                  <a:pt x="40730" y="34191"/>
                </a:lnTo>
                <a:cubicBezTo>
                  <a:pt x="41364" y="34491"/>
                  <a:pt x="42164" y="34225"/>
                  <a:pt x="42465" y="33557"/>
                </a:cubicBezTo>
                <a:lnTo>
                  <a:pt x="43866" y="30589"/>
                </a:lnTo>
                <a:cubicBezTo>
                  <a:pt x="44166" y="29955"/>
                  <a:pt x="43866" y="29154"/>
                  <a:pt x="43232" y="28854"/>
                </a:cubicBezTo>
                <a:lnTo>
                  <a:pt x="39196" y="26953"/>
                </a:lnTo>
                <a:cubicBezTo>
                  <a:pt x="39096" y="26919"/>
                  <a:pt x="39062" y="26819"/>
                  <a:pt x="39062" y="26719"/>
                </a:cubicBezTo>
                <a:cubicBezTo>
                  <a:pt x="39663" y="24418"/>
                  <a:pt x="39796" y="22049"/>
                  <a:pt x="39396" y="19714"/>
                </a:cubicBezTo>
                <a:cubicBezTo>
                  <a:pt x="39396" y="19614"/>
                  <a:pt x="39429" y="19514"/>
                  <a:pt x="39529" y="19481"/>
                </a:cubicBezTo>
                <a:lnTo>
                  <a:pt x="43732" y="17946"/>
                </a:lnTo>
                <a:cubicBezTo>
                  <a:pt x="44399" y="17713"/>
                  <a:pt x="44766" y="16946"/>
                  <a:pt x="44499" y="16278"/>
                </a:cubicBezTo>
                <a:lnTo>
                  <a:pt x="43399" y="13210"/>
                </a:lnTo>
                <a:cubicBezTo>
                  <a:pt x="43165" y="12509"/>
                  <a:pt x="42398" y="12175"/>
                  <a:pt x="41697" y="12409"/>
                </a:cubicBezTo>
                <a:lnTo>
                  <a:pt x="37528" y="13943"/>
                </a:lnTo>
                <a:cubicBezTo>
                  <a:pt x="37428" y="13977"/>
                  <a:pt x="37328" y="13910"/>
                  <a:pt x="37261" y="13843"/>
                </a:cubicBezTo>
                <a:cubicBezTo>
                  <a:pt x="36060" y="11775"/>
                  <a:pt x="34459" y="10041"/>
                  <a:pt x="32524" y="8640"/>
                </a:cubicBezTo>
                <a:cubicBezTo>
                  <a:pt x="32457" y="8573"/>
                  <a:pt x="32424" y="8473"/>
                  <a:pt x="32457" y="8373"/>
                </a:cubicBezTo>
                <a:lnTo>
                  <a:pt x="34359" y="4370"/>
                </a:lnTo>
                <a:cubicBezTo>
                  <a:pt x="34659" y="3703"/>
                  <a:pt x="34392" y="2902"/>
                  <a:pt x="33725" y="2602"/>
                </a:cubicBezTo>
                <a:lnTo>
                  <a:pt x="30756" y="1234"/>
                </a:lnTo>
                <a:cubicBezTo>
                  <a:pt x="30122" y="901"/>
                  <a:pt x="29322" y="1201"/>
                  <a:pt x="29022" y="1868"/>
                </a:cubicBezTo>
                <a:lnTo>
                  <a:pt x="27120" y="5871"/>
                </a:lnTo>
                <a:cubicBezTo>
                  <a:pt x="27087" y="5971"/>
                  <a:pt x="26987" y="6038"/>
                  <a:pt x="26887" y="6004"/>
                </a:cubicBezTo>
                <a:cubicBezTo>
                  <a:pt x="24585" y="5404"/>
                  <a:pt x="22217" y="5304"/>
                  <a:pt x="19848" y="5671"/>
                </a:cubicBezTo>
                <a:cubicBezTo>
                  <a:pt x="19782" y="5704"/>
                  <a:pt x="19682" y="5637"/>
                  <a:pt x="19648" y="5537"/>
                </a:cubicBezTo>
                <a:lnTo>
                  <a:pt x="18114" y="1368"/>
                </a:lnTo>
                <a:cubicBezTo>
                  <a:pt x="18014" y="1034"/>
                  <a:pt x="17747" y="767"/>
                  <a:pt x="17447" y="600"/>
                </a:cubicBezTo>
                <a:cubicBezTo>
                  <a:pt x="17113" y="467"/>
                  <a:pt x="16780" y="434"/>
                  <a:pt x="16446" y="567"/>
                </a:cubicBezTo>
                <a:lnTo>
                  <a:pt x="13377" y="1668"/>
                </a:lnTo>
                <a:cubicBezTo>
                  <a:pt x="12677" y="1935"/>
                  <a:pt x="12343" y="2669"/>
                  <a:pt x="12577" y="3369"/>
                </a:cubicBezTo>
                <a:lnTo>
                  <a:pt x="14078" y="7539"/>
                </a:lnTo>
                <a:cubicBezTo>
                  <a:pt x="14111" y="7639"/>
                  <a:pt x="14078" y="7739"/>
                  <a:pt x="14011" y="7806"/>
                </a:cubicBezTo>
                <a:cubicBezTo>
                  <a:pt x="11943" y="9006"/>
                  <a:pt x="10208" y="10608"/>
                  <a:pt x="8807" y="12542"/>
                </a:cubicBezTo>
                <a:cubicBezTo>
                  <a:pt x="8740" y="12609"/>
                  <a:pt x="8640" y="12642"/>
                  <a:pt x="8540" y="12609"/>
                </a:cubicBezTo>
                <a:lnTo>
                  <a:pt x="4504" y="10708"/>
                </a:lnTo>
                <a:cubicBezTo>
                  <a:pt x="4204" y="10574"/>
                  <a:pt x="3837" y="10541"/>
                  <a:pt x="3503" y="10674"/>
                </a:cubicBezTo>
                <a:cubicBezTo>
                  <a:pt x="3170" y="10808"/>
                  <a:pt x="2903" y="11041"/>
                  <a:pt x="2770" y="11342"/>
                </a:cubicBezTo>
                <a:lnTo>
                  <a:pt x="1368" y="14310"/>
                </a:lnTo>
                <a:cubicBezTo>
                  <a:pt x="1068" y="14977"/>
                  <a:pt x="1368" y="15745"/>
                  <a:pt x="2002" y="16045"/>
                </a:cubicBezTo>
                <a:lnTo>
                  <a:pt x="6039" y="17946"/>
                </a:lnTo>
                <a:cubicBezTo>
                  <a:pt x="6139" y="17980"/>
                  <a:pt x="6172" y="18080"/>
                  <a:pt x="6172" y="18180"/>
                </a:cubicBezTo>
                <a:cubicBezTo>
                  <a:pt x="5572" y="20481"/>
                  <a:pt x="5438" y="22850"/>
                  <a:pt x="5838" y="25218"/>
                </a:cubicBezTo>
                <a:cubicBezTo>
                  <a:pt x="5838" y="25318"/>
                  <a:pt x="5805" y="25418"/>
                  <a:pt x="5705" y="25452"/>
                </a:cubicBezTo>
                <a:lnTo>
                  <a:pt x="1502" y="26953"/>
                </a:lnTo>
                <a:cubicBezTo>
                  <a:pt x="835" y="27186"/>
                  <a:pt x="468" y="27953"/>
                  <a:pt x="735" y="28621"/>
                </a:cubicBezTo>
                <a:lnTo>
                  <a:pt x="1835" y="31723"/>
                </a:lnTo>
                <a:cubicBezTo>
                  <a:pt x="1969" y="32023"/>
                  <a:pt x="2202" y="32290"/>
                  <a:pt x="2503" y="32457"/>
                </a:cubicBezTo>
                <a:cubicBezTo>
                  <a:pt x="2836" y="32590"/>
                  <a:pt x="3203" y="32623"/>
                  <a:pt x="3537" y="32490"/>
                </a:cubicBezTo>
                <a:lnTo>
                  <a:pt x="7706" y="30989"/>
                </a:lnTo>
                <a:cubicBezTo>
                  <a:pt x="7806" y="30956"/>
                  <a:pt x="7907" y="30989"/>
                  <a:pt x="7973" y="31089"/>
                </a:cubicBezTo>
                <a:cubicBezTo>
                  <a:pt x="9174" y="33124"/>
                  <a:pt x="10775" y="34892"/>
                  <a:pt x="12710" y="36259"/>
                </a:cubicBezTo>
                <a:cubicBezTo>
                  <a:pt x="12777" y="36326"/>
                  <a:pt x="12810" y="36426"/>
                  <a:pt x="12777" y="36526"/>
                </a:cubicBezTo>
                <a:lnTo>
                  <a:pt x="10875" y="40562"/>
                </a:lnTo>
                <a:cubicBezTo>
                  <a:pt x="10575" y="41196"/>
                  <a:pt x="10842" y="41997"/>
                  <a:pt x="11509" y="42297"/>
                </a:cubicBezTo>
                <a:lnTo>
                  <a:pt x="14478" y="43698"/>
                </a:lnTo>
                <a:cubicBezTo>
                  <a:pt x="15112" y="43998"/>
                  <a:pt x="15912" y="43731"/>
                  <a:pt x="16212" y="43064"/>
                </a:cubicBezTo>
                <a:lnTo>
                  <a:pt x="18114" y="39028"/>
                </a:lnTo>
                <a:cubicBezTo>
                  <a:pt x="18147" y="38928"/>
                  <a:pt x="18247" y="38895"/>
                  <a:pt x="18347" y="38928"/>
                </a:cubicBezTo>
                <a:cubicBezTo>
                  <a:pt x="20649" y="39528"/>
                  <a:pt x="23017" y="39628"/>
                  <a:pt x="25352" y="39228"/>
                </a:cubicBezTo>
                <a:cubicBezTo>
                  <a:pt x="25386" y="39228"/>
                  <a:pt x="25386" y="39228"/>
                  <a:pt x="25419" y="39228"/>
                </a:cubicBezTo>
                <a:close/>
                <a:moveTo>
                  <a:pt x="22617" y="31523"/>
                </a:moveTo>
                <a:cubicBezTo>
                  <a:pt x="21450" y="31523"/>
                  <a:pt x="20249" y="31289"/>
                  <a:pt x="19148" y="30822"/>
                </a:cubicBezTo>
                <a:cubicBezTo>
                  <a:pt x="16913" y="29888"/>
                  <a:pt x="15178" y="28154"/>
                  <a:pt x="14244" y="25919"/>
                </a:cubicBezTo>
                <a:cubicBezTo>
                  <a:pt x="13344" y="23684"/>
                  <a:pt x="13344" y="21215"/>
                  <a:pt x="14244" y="18980"/>
                </a:cubicBezTo>
                <a:cubicBezTo>
                  <a:pt x="15178" y="16745"/>
                  <a:pt x="16913" y="15011"/>
                  <a:pt x="19148" y="14110"/>
                </a:cubicBezTo>
                <a:cubicBezTo>
                  <a:pt x="21416" y="13176"/>
                  <a:pt x="23851" y="13176"/>
                  <a:pt x="26086" y="14110"/>
                </a:cubicBezTo>
                <a:cubicBezTo>
                  <a:pt x="28321" y="15044"/>
                  <a:pt x="30056" y="16779"/>
                  <a:pt x="30990" y="19014"/>
                </a:cubicBezTo>
                <a:cubicBezTo>
                  <a:pt x="31890" y="21249"/>
                  <a:pt x="31890" y="23717"/>
                  <a:pt x="30956" y="25919"/>
                </a:cubicBezTo>
                <a:cubicBezTo>
                  <a:pt x="30056" y="28154"/>
                  <a:pt x="28288" y="29888"/>
                  <a:pt x="26053" y="30822"/>
                </a:cubicBezTo>
                <a:cubicBezTo>
                  <a:pt x="24952" y="31289"/>
                  <a:pt x="23785" y="31523"/>
                  <a:pt x="22617" y="31523"/>
                </a:cubicBezTo>
                <a:close/>
                <a:moveTo>
                  <a:pt x="22617" y="13810"/>
                </a:moveTo>
                <a:cubicBezTo>
                  <a:pt x="21483" y="13810"/>
                  <a:pt x="20382" y="14043"/>
                  <a:pt x="19315" y="14477"/>
                </a:cubicBezTo>
                <a:cubicBezTo>
                  <a:pt x="17180" y="15344"/>
                  <a:pt x="15512" y="17012"/>
                  <a:pt x="14645" y="19147"/>
                </a:cubicBezTo>
                <a:cubicBezTo>
                  <a:pt x="13744" y="21282"/>
                  <a:pt x="13744" y="23617"/>
                  <a:pt x="14645" y="25752"/>
                </a:cubicBezTo>
                <a:cubicBezTo>
                  <a:pt x="15512" y="27887"/>
                  <a:pt x="17180" y="29555"/>
                  <a:pt x="19315" y="30422"/>
                </a:cubicBezTo>
                <a:cubicBezTo>
                  <a:pt x="21416" y="31322"/>
                  <a:pt x="23785" y="31322"/>
                  <a:pt x="25919" y="30422"/>
                </a:cubicBezTo>
                <a:cubicBezTo>
                  <a:pt x="28054" y="29555"/>
                  <a:pt x="29689" y="27887"/>
                  <a:pt x="30589" y="25785"/>
                </a:cubicBezTo>
                <a:cubicBezTo>
                  <a:pt x="31490" y="23650"/>
                  <a:pt x="31490" y="21282"/>
                  <a:pt x="30589" y="19147"/>
                </a:cubicBezTo>
                <a:cubicBezTo>
                  <a:pt x="29722" y="17046"/>
                  <a:pt x="28054" y="15378"/>
                  <a:pt x="25919" y="14477"/>
                </a:cubicBezTo>
                <a:cubicBezTo>
                  <a:pt x="24852" y="14043"/>
                  <a:pt x="23751" y="13810"/>
                  <a:pt x="22617" y="13810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72" name="Google Shape;1172;p40"/>
          <p:cNvCxnSpPr/>
          <p:nvPr/>
        </p:nvCxnSpPr>
        <p:spPr>
          <a:xfrm>
            <a:off x="2997075" y="4580625"/>
            <a:ext cx="19392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3" name="Google Shape;1173;p40"/>
          <p:cNvCxnSpPr/>
          <p:nvPr/>
        </p:nvCxnSpPr>
        <p:spPr>
          <a:xfrm>
            <a:off x="2997075" y="5418825"/>
            <a:ext cx="19392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74" name="Google Shape;1174;p40"/>
          <p:cNvSpPr txBox="1"/>
          <p:nvPr/>
        </p:nvSpPr>
        <p:spPr>
          <a:xfrm>
            <a:off x="1048975" y="4269625"/>
            <a:ext cx="2309400" cy="6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Τωρινά δεδομένα θέσεων περιοχής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75" name="Google Shape;1175;p40"/>
          <p:cNvSpPr txBox="1"/>
          <p:nvPr/>
        </p:nvSpPr>
        <p:spPr>
          <a:xfrm>
            <a:off x="1048975" y="5031625"/>
            <a:ext cx="2309400" cy="6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Προηγούμενα</a:t>
            </a:r>
            <a:r>
              <a:rPr lang="el-G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δεδομένα θέσεων περιοχής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76" name="Google Shape;1176;p40"/>
          <p:cNvCxnSpPr/>
          <p:nvPr/>
        </p:nvCxnSpPr>
        <p:spPr>
          <a:xfrm>
            <a:off x="7260950" y="5066300"/>
            <a:ext cx="19392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77" name="Google Shape;1177;p40"/>
          <p:cNvSpPr txBox="1"/>
          <p:nvPr/>
        </p:nvSpPr>
        <p:spPr>
          <a:xfrm>
            <a:off x="9200150" y="4731350"/>
            <a:ext cx="1540200" cy="6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Ακριβής Πρόβλεψη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78" name="Google Shape;1178;p40"/>
          <p:cNvSpPr/>
          <p:nvPr/>
        </p:nvSpPr>
        <p:spPr>
          <a:xfrm>
            <a:off x="960175" y="3887375"/>
            <a:ext cx="10281300" cy="2300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79" name="Google Shape;1179;p40"/>
          <p:cNvSpPr txBox="1"/>
          <p:nvPr/>
        </p:nvSpPr>
        <p:spPr>
          <a:xfrm>
            <a:off x="6284950" y="3047238"/>
            <a:ext cx="40371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l-G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Εύρεση περιοχής με το μικρότερο waiting time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180" name="Google Shape;1180;p40"/>
          <p:cNvGrpSpPr/>
          <p:nvPr/>
        </p:nvGrpSpPr>
        <p:grpSpPr>
          <a:xfrm>
            <a:off x="9028837" y="784021"/>
            <a:ext cx="2398471" cy="2300700"/>
            <a:chOff x="699850" y="2299150"/>
            <a:chExt cx="1046225" cy="1045725"/>
          </a:xfrm>
        </p:grpSpPr>
        <p:sp>
          <p:nvSpPr>
            <p:cNvPr id="1181" name="Google Shape;1181;p40"/>
            <p:cNvSpPr/>
            <p:nvPr/>
          </p:nvSpPr>
          <p:spPr>
            <a:xfrm>
              <a:off x="1178075" y="2506950"/>
              <a:ext cx="225225" cy="137075"/>
            </a:xfrm>
            <a:custGeom>
              <a:rect b="b" l="l" r="r" t="t"/>
              <a:pathLst>
                <a:path extrusionOk="0" h="5483" w="9009">
                  <a:moveTo>
                    <a:pt x="8489" y="0"/>
                  </a:moveTo>
                  <a:cubicBezTo>
                    <a:pt x="8452" y="0"/>
                    <a:pt x="8433" y="28"/>
                    <a:pt x="8433" y="56"/>
                  </a:cubicBezTo>
                  <a:cubicBezTo>
                    <a:pt x="8433" y="93"/>
                    <a:pt x="8452" y="121"/>
                    <a:pt x="8489" y="121"/>
                  </a:cubicBezTo>
                  <a:lnTo>
                    <a:pt x="8952" y="121"/>
                  </a:lnTo>
                  <a:cubicBezTo>
                    <a:pt x="8980" y="121"/>
                    <a:pt x="9008" y="93"/>
                    <a:pt x="9008" y="56"/>
                  </a:cubicBezTo>
                  <a:cubicBezTo>
                    <a:pt x="9008" y="28"/>
                    <a:pt x="8980" y="0"/>
                    <a:pt x="8952" y="0"/>
                  </a:cubicBezTo>
                  <a:close/>
                  <a:moveTo>
                    <a:pt x="8058" y="117"/>
                  </a:moveTo>
                  <a:cubicBezTo>
                    <a:pt x="8042" y="117"/>
                    <a:pt x="8026" y="124"/>
                    <a:pt x="8016" y="140"/>
                  </a:cubicBezTo>
                  <a:cubicBezTo>
                    <a:pt x="7969" y="204"/>
                    <a:pt x="7951" y="269"/>
                    <a:pt x="7951" y="344"/>
                  </a:cubicBezTo>
                  <a:lnTo>
                    <a:pt x="7951" y="631"/>
                  </a:lnTo>
                  <a:cubicBezTo>
                    <a:pt x="7951" y="659"/>
                    <a:pt x="7978" y="687"/>
                    <a:pt x="8006" y="687"/>
                  </a:cubicBezTo>
                  <a:cubicBezTo>
                    <a:pt x="8043" y="687"/>
                    <a:pt x="8071" y="659"/>
                    <a:pt x="8071" y="631"/>
                  </a:cubicBezTo>
                  <a:lnTo>
                    <a:pt x="8071" y="344"/>
                  </a:lnTo>
                  <a:cubicBezTo>
                    <a:pt x="8071" y="297"/>
                    <a:pt x="8080" y="251"/>
                    <a:pt x="8108" y="214"/>
                  </a:cubicBezTo>
                  <a:cubicBezTo>
                    <a:pt x="8127" y="186"/>
                    <a:pt x="8118" y="149"/>
                    <a:pt x="8099" y="130"/>
                  </a:cubicBezTo>
                  <a:cubicBezTo>
                    <a:pt x="8086" y="122"/>
                    <a:pt x="8072" y="117"/>
                    <a:pt x="8058" y="117"/>
                  </a:cubicBezTo>
                  <a:close/>
                  <a:moveTo>
                    <a:pt x="8006" y="1039"/>
                  </a:moveTo>
                  <a:cubicBezTo>
                    <a:pt x="7978" y="1039"/>
                    <a:pt x="7951" y="1058"/>
                    <a:pt x="7951" y="1095"/>
                  </a:cubicBezTo>
                  <a:lnTo>
                    <a:pt x="7951" y="1559"/>
                  </a:lnTo>
                  <a:cubicBezTo>
                    <a:pt x="7951" y="1587"/>
                    <a:pt x="7978" y="1614"/>
                    <a:pt x="8006" y="1614"/>
                  </a:cubicBezTo>
                  <a:cubicBezTo>
                    <a:pt x="8043" y="1614"/>
                    <a:pt x="8071" y="1587"/>
                    <a:pt x="8071" y="1559"/>
                  </a:cubicBezTo>
                  <a:lnTo>
                    <a:pt x="8071" y="1095"/>
                  </a:lnTo>
                  <a:cubicBezTo>
                    <a:pt x="8071" y="1058"/>
                    <a:pt x="8043" y="1039"/>
                    <a:pt x="8006" y="1039"/>
                  </a:cubicBezTo>
                  <a:close/>
                  <a:moveTo>
                    <a:pt x="8006" y="1967"/>
                  </a:moveTo>
                  <a:cubicBezTo>
                    <a:pt x="7978" y="1967"/>
                    <a:pt x="7951" y="1986"/>
                    <a:pt x="7951" y="2023"/>
                  </a:cubicBezTo>
                  <a:lnTo>
                    <a:pt x="7951" y="2486"/>
                  </a:lnTo>
                  <a:cubicBezTo>
                    <a:pt x="7951" y="2514"/>
                    <a:pt x="7978" y="2542"/>
                    <a:pt x="8006" y="2542"/>
                  </a:cubicBezTo>
                  <a:cubicBezTo>
                    <a:pt x="8043" y="2542"/>
                    <a:pt x="8071" y="2514"/>
                    <a:pt x="8071" y="2486"/>
                  </a:cubicBezTo>
                  <a:lnTo>
                    <a:pt x="8071" y="2023"/>
                  </a:lnTo>
                  <a:cubicBezTo>
                    <a:pt x="8071" y="1986"/>
                    <a:pt x="8043" y="1967"/>
                    <a:pt x="8006" y="1967"/>
                  </a:cubicBezTo>
                  <a:close/>
                  <a:moveTo>
                    <a:pt x="8006" y="2895"/>
                  </a:moveTo>
                  <a:cubicBezTo>
                    <a:pt x="7978" y="2895"/>
                    <a:pt x="7951" y="2913"/>
                    <a:pt x="7951" y="2950"/>
                  </a:cubicBezTo>
                  <a:lnTo>
                    <a:pt x="7951" y="3414"/>
                  </a:lnTo>
                  <a:cubicBezTo>
                    <a:pt x="7951" y="3442"/>
                    <a:pt x="7978" y="3470"/>
                    <a:pt x="8006" y="3470"/>
                  </a:cubicBezTo>
                  <a:cubicBezTo>
                    <a:pt x="8043" y="3470"/>
                    <a:pt x="8071" y="3442"/>
                    <a:pt x="8071" y="3414"/>
                  </a:cubicBezTo>
                  <a:lnTo>
                    <a:pt x="8071" y="2950"/>
                  </a:lnTo>
                  <a:cubicBezTo>
                    <a:pt x="8071" y="2913"/>
                    <a:pt x="8043" y="2895"/>
                    <a:pt x="8006" y="2895"/>
                  </a:cubicBezTo>
                  <a:close/>
                  <a:moveTo>
                    <a:pt x="8006" y="3822"/>
                  </a:moveTo>
                  <a:cubicBezTo>
                    <a:pt x="7978" y="3822"/>
                    <a:pt x="7951" y="3841"/>
                    <a:pt x="7951" y="3878"/>
                  </a:cubicBezTo>
                  <a:lnTo>
                    <a:pt x="7951" y="4342"/>
                  </a:lnTo>
                  <a:cubicBezTo>
                    <a:pt x="7951" y="4370"/>
                    <a:pt x="7978" y="4397"/>
                    <a:pt x="8006" y="4397"/>
                  </a:cubicBezTo>
                  <a:cubicBezTo>
                    <a:pt x="8043" y="4397"/>
                    <a:pt x="8071" y="4370"/>
                    <a:pt x="8071" y="4342"/>
                  </a:cubicBezTo>
                  <a:lnTo>
                    <a:pt x="8071" y="3878"/>
                  </a:lnTo>
                  <a:cubicBezTo>
                    <a:pt x="8071" y="3841"/>
                    <a:pt x="8043" y="3822"/>
                    <a:pt x="8006" y="3822"/>
                  </a:cubicBezTo>
                  <a:close/>
                  <a:moveTo>
                    <a:pt x="56" y="3952"/>
                  </a:moveTo>
                  <a:cubicBezTo>
                    <a:pt x="28" y="3952"/>
                    <a:pt x="0" y="3980"/>
                    <a:pt x="0" y="4017"/>
                  </a:cubicBezTo>
                  <a:lnTo>
                    <a:pt x="0" y="4481"/>
                  </a:lnTo>
                  <a:cubicBezTo>
                    <a:pt x="0" y="4509"/>
                    <a:pt x="28" y="4537"/>
                    <a:pt x="56" y="4537"/>
                  </a:cubicBezTo>
                  <a:cubicBezTo>
                    <a:pt x="93" y="4537"/>
                    <a:pt x="121" y="4509"/>
                    <a:pt x="121" y="4481"/>
                  </a:cubicBezTo>
                  <a:lnTo>
                    <a:pt x="121" y="4017"/>
                  </a:lnTo>
                  <a:cubicBezTo>
                    <a:pt x="121" y="3980"/>
                    <a:pt x="93" y="3952"/>
                    <a:pt x="56" y="3952"/>
                  </a:cubicBezTo>
                  <a:close/>
                  <a:moveTo>
                    <a:pt x="8006" y="4750"/>
                  </a:moveTo>
                  <a:cubicBezTo>
                    <a:pt x="7978" y="4750"/>
                    <a:pt x="7951" y="4769"/>
                    <a:pt x="7951" y="4806"/>
                  </a:cubicBezTo>
                  <a:lnTo>
                    <a:pt x="7951" y="5140"/>
                  </a:lnTo>
                  <a:cubicBezTo>
                    <a:pt x="7951" y="5177"/>
                    <a:pt x="7941" y="5205"/>
                    <a:pt x="7932" y="5242"/>
                  </a:cubicBezTo>
                  <a:cubicBezTo>
                    <a:pt x="7913" y="5269"/>
                    <a:pt x="7932" y="5307"/>
                    <a:pt x="7960" y="5316"/>
                  </a:cubicBezTo>
                  <a:cubicBezTo>
                    <a:pt x="7969" y="5316"/>
                    <a:pt x="7978" y="5325"/>
                    <a:pt x="7978" y="5325"/>
                  </a:cubicBezTo>
                  <a:cubicBezTo>
                    <a:pt x="8006" y="5325"/>
                    <a:pt x="8025" y="5307"/>
                    <a:pt x="8034" y="5288"/>
                  </a:cubicBezTo>
                  <a:cubicBezTo>
                    <a:pt x="8053" y="5242"/>
                    <a:pt x="8071" y="5195"/>
                    <a:pt x="8071" y="5140"/>
                  </a:cubicBezTo>
                  <a:lnTo>
                    <a:pt x="8071" y="4806"/>
                  </a:lnTo>
                  <a:cubicBezTo>
                    <a:pt x="8071" y="4769"/>
                    <a:pt x="8043" y="4750"/>
                    <a:pt x="8006" y="4750"/>
                  </a:cubicBezTo>
                  <a:close/>
                  <a:moveTo>
                    <a:pt x="65" y="4880"/>
                  </a:moveTo>
                  <a:cubicBezTo>
                    <a:pt x="28" y="4880"/>
                    <a:pt x="0" y="4908"/>
                    <a:pt x="0" y="4945"/>
                  </a:cubicBezTo>
                  <a:lnTo>
                    <a:pt x="0" y="5140"/>
                  </a:lnTo>
                  <a:cubicBezTo>
                    <a:pt x="0" y="5251"/>
                    <a:pt x="56" y="5353"/>
                    <a:pt x="140" y="5418"/>
                  </a:cubicBezTo>
                  <a:cubicBezTo>
                    <a:pt x="149" y="5427"/>
                    <a:pt x="158" y="5427"/>
                    <a:pt x="177" y="5427"/>
                  </a:cubicBezTo>
                  <a:cubicBezTo>
                    <a:pt x="195" y="5427"/>
                    <a:pt x="205" y="5418"/>
                    <a:pt x="223" y="5399"/>
                  </a:cubicBezTo>
                  <a:cubicBezTo>
                    <a:pt x="242" y="5381"/>
                    <a:pt x="232" y="5344"/>
                    <a:pt x="205" y="5325"/>
                  </a:cubicBezTo>
                  <a:cubicBezTo>
                    <a:pt x="149" y="5279"/>
                    <a:pt x="121" y="5214"/>
                    <a:pt x="121" y="5140"/>
                  </a:cubicBezTo>
                  <a:lnTo>
                    <a:pt x="121" y="4945"/>
                  </a:lnTo>
                  <a:cubicBezTo>
                    <a:pt x="121" y="4908"/>
                    <a:pt x="93" y="4880"/>
                    <a:pt x="65" y="4880"/>
                  </a:cubicBezTo>
                  <a:close/>
                  <a:moveTo>
                    <a:pt x="622" y="5372"/>
                  </a:moveTo>
                  <a:cubicBezTo>
                    <a:pt x="594" y="5372"/>
                    <a:pt x="566" y="5390"/>
                    <a:pt x="566" y="5427"/>
                  </a:cubicBezTo>
                  <a:cubicBezTo>
                    <a:pt x="566" y="5455"/>
                    <a:pt x="594" y="5483"/>
                    <a:pt x="622" y="5483"/>
                  </a:cubicBezTo>
                  <a:lnTo>
                    <a:pt x="1086" y="5483"/>
                  </a:lnTo>
                  <a:cubicBezTo>
                    <a:pt x="1123" y="5483"/>
                    <a:pt x="1151" y="5455"/>
                    <a:pt x="1151" y="5427"/>
                  </a:cubicBezTo>
                  <a:cubicBezTo>
                    <a:pt x="1151" y="5390"/>
                    <a:pt x="1123" y="5372"/>
                    <a:pt x="1086" y="5372"/>
                  </a:cubicBezTo>
                  <a:close/>
                  <a:moveTo>
                    <a:pt x="1550" y="5372"/>
                  </a:moveTo>
                  <a:cubicBezTo>
                    <a:pt x="1522" y="5372"/>
                    <a:pt x="1494" y="5390"/>
                    <a:pt x="1494" y="5427"/>
                  </a:cubicBezTo>
                  <a:cubicBezTo>
                    <a:pt x="1494" y="5455"/>
                    <a:pt x="1522" y="5483"/>
                    <a:pt x="1550" y="5483"/>
                  </a:cubicBezTo>
                  <a:lnTo>
                    <a:pt x="2013" y="5483"/>
                  </a:lnTo>
                  <a:cubicBezTo>
                    <a:pt x="2051" y="5483"/>
                    <a:pt x="2078" y="5455"/>
                    <a:pt x="2078" y="5427"/>
                  </a:cubicBezTo>
                  <a:cubicBezTo>
                    <a:pt x="2078" y="5390"/>
                    <a:pt x="2051" y="5372"/>
                    <a:pt x="2013" y="5372"/>
                  </a:cubicBezTo>
                  <a:close/>
                  <a:moveTo>
                    <a:pt x="2477" y="5372"/>
                  </a:moveTo>
                  <a:cubicBezTo>
                    <a:pt x="2449" y="5372"/>
                    <a:pt x="2422" y="5390"/>
                    <a:pt x="2422" y="5427"/>
                  </a:cubicBezTo>
                  <a:cubicBezTo>
                    <a:pt x="2422" y="5455"/>
                    <a:pt x="2449" y="5483"/>
                    <a:pt x="2477" y="5483"/>
                  </a:cubicBezTo>
                  <a:lnTo>
                    <a:pt x="2941" y="5483"/>
                  </a:lnTo>
                  <a:cubicBezTo>
                    <a:pt x="2978" y="5483"/>
                    <a:pt x="3006" y="5455"/>
                    <a:pt x="3006" y="5427"/>
                  </a:cubicBezTo>
                  <a:cubicBezTo>
                    <a:pt x="3006" y="5390"/>
                    <a:pt x="2978" y="5372"/>
                    <a:pt x="2941" y="5372"/>
                  </a:cubicBezTo>
                  <a:close/>
                  <a:moveTo>
                    <a:pt x="3405" y="5372"/>
                  </a:moveTo>
                  <a:cubicBezTo>
                    <a:pt x="3377" y="5372"/>
                    <a:pt x="3349" y="5390"/>
                    <a:pt x="3349" y="5427"/>
                  </a:cubicBezTo>
                  <a:cubicBezTo>
                    <a:pt x="3349" y="5455"/>
                    <a:pt x="3377" y="5483"/>
                    <a:pt x="3405" y="5483"/>
                  </a:cubicBezTo>
                  <a:lnTo>
                    <a:pt x="3869" y="5483"/>
                  </a:lnTo>
                  <a:cubicBezTo>
                    <a:pt x="3906" y="5483"/>
                    <a:pt x="3934" y="5455"/>
                    <a:pt x="3934" y="5427"/>
                  </a:cubicBezTo>
                  <a:cubicBezTo>
                    <a:pt x="3934" y="5390"/>
                    <a:pt x="3906" y="5372"/>
                    <a:pt x="3869" y="5372"/>
                  </a:cubicBezTo>
                  <a:close/>
                  <a:moveTo>
                    <a:pt x="4333" y="5372"/>
                  </a:moveTo>
                  <a:cubicBezTo>
                    <a:pt x="4305" y="5372"/>
                    <a:pt x="4277" y="5390"/>
                    <a:pt x="4277" y="5427"/>
                  </a:cubicBezTo>
                  <a:cubicBezTo>
                    <a:pt x="4277" y="5455"/>
                    <a:pt x="4305" y="5483"/>
                    <a:pt x="4333" y="5483"/>
                  </a:cubicBezTo>
                  <a:lnTo>
                    <a:pt x="4796" y="5483"/>
                  </a:lnTo>
                  <a:cubicBezTo>
                    <a:pt x="4834" y="5483"/>
                    <a:pt x="4861" y="5455"/>
                    <a:pt x="4861" y="5427"/>
                  </a:cubicBezTo>
                  <a:cubicBezTo>
                    <a:pt x="4861" y="5390"/>
                    <a:pt x="4834" y="5372"/>
                    <a:pt x="4796" y="5372"/>
                  </a:cubicBezTo>
                  <a:close/>
                  <a:moveTo>
                    <a:pt x="5260" y="5372"/>
                  </a:moveTo>
                  <a:cubicBezTo>
                    <a:pt x="5232" y="5372"/>
                    <a:pt x="5205" y="5390"/>
                    <a:pt x="5205" y="5427"/>
                  </a:cubicBezTo>
                  <a:cubicBezTo>
                    <a:pt x="5205" y="5455"/>
                    <a:pt x="5232" y="5483"/>
                    <a:pt x="5260" y="5483"/>
                  </a:cubicBezTo>
                  <a:lnTo>
                    <a:pt x="5724" y="5483"/>
                  </a:lnTo>
                  <a:cubicBezTo>
                    <a:pt x="5761" y="5483"/>
                    <a:pt x="5789" y="5455"/>
                    <a:pt x="5789" y="5427"/>
                  </a:cubicBezTo>
                  <a:cubicBezTo>
                    <a:pt x="5789" y="5390"/>
                    <a:pt x="5761" y="5372"/>
                    <a:pt x="5724" y="5372"/>
                  </a:cubicBezTo>
                  <a:close/>
                  <a:moveTo>
                    <a:pt x="6188" y="5372"/>
                  </a:moveTo>
                  <a:cubicBezTo>
                    <a:pt x="6160" y="5372"/>
                    <a:pt x="6132" y="5390"/>
                    <a:pt x="6132" y="5427"/>
                  </a:cubicBezTo>
                  <a:cubicBezTo>
                    <a:pt x="6132" y="5455"/>
                    <a:pt x="6160" y="5483"/>
                    <a:pt x="6188" y="5483"/>
                  </a:cubicBezTo>
                  <a:lnTo>
                    <a:pt x="6652" y="5483"/>
                  </a:lnTo>
                  <a:cubicBezTo>
                    <a:pt x="6689" y="5483"/>
                    <a:pt x="6717" y="5455"/>
                    <a:pt x="6717" y="5427"/>
                  </a:cubicBezTo>
                  <a:cubicBezTo>
                    <a:pt x="6717" y="5390"/>
                    <a:pt x="6689" y="5372"/>
                    <a:pt x="6652" y="5372"/>
                  </a:cubicBezTo>
                  <a:close/>
                  <a:moveTo>
                    <a:pt x="7116" y="5372"/>
                  </a:moveTo>
                  <a:cubicBezTo>
                    <a:pt x="7088" y="5372"/>
                    <a:pt x="7060" y="5390"/>
                    <a:pt x="7060" y="5427"/>
                  </a:cubicBezTo>
                  <a:cubicBezTo>
                    <a:pt x="7060" y="5455"/>
                    <a:pt x="7088" y="5483"/>
                    <a:pt x="7116" y="5483"/>
                  </a:cubicBezTo>
                  <a:lnTo>
                    <a:pt x="7580" y="5483"/>
                  </a:lnTo>
                  <a:cubicBezTo>
                    <a:pt x="7617" y="5483"/>
                    <a:pt x="7644" y="5455"/>
                    <a:pt x="7644" y="5427"/>
                  </a:cubicBezTo>
                  <a:cubicBezTo>
                    <a:pt x="7644" y="5390"/>
                    <a:pt x="7617" y="5372"/>
                    <a:pt x="7580" y="5372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1106400" y="2607825"/>
              <a:ext cx="3050" cy="52450"/>
            </a:xfrm>
            <a:custGeom>
              <a:rect b="b" l="l" r="r" t="t"/>
              <a:pathLst>
                <a:path extrusionOk="0" h="2098" w="122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lnTo>
                    <a:pt x="1" y="520"/>
                  </a:lnTo>
                  <a:cubicBezTo>
                    <a:pt x="1" y="557"/>
                    <a:pt x="29" y="585"/>
                    <a:pt x="66" y="585"/>
                  </a:cubicBezTo>
                  <a:cubicBezTo>
                    <a:pt x="94" y="585"/>
                    <a:pt x="122" y="557"/>
                    <a:pt x="122" y="520"/>
                  </a:cubicBezTo>
                  <a:lnTo>
                    <a:pt x="122" y="56"/>
                  </a:lnTo>
                  <a:cubicBezTo>
                    <a:pt x="122" y="29"/>
                    <a:pt x="94" y="1"/>
                    <a:pt x="66" y="1"/>
                  </a:cubicBezTo>
                  <a:close/>
                  <a:moveTo>
                    <a:pt x="66" y="928"/>
                  </a:moveTo>
                  <a:cubicBezTo>
                    <a:pt x="29" y="928"/>
                    <a:pt x="1" y="956"/>
                    <a:pt x="1" y="984"/>
                  </a:cubicBezTo>
                  <a:lnTo>
                    <a:pt x="1" y="1448"/>
                  </a:lnTo>
                  <a:cubicBezTo>
                    <a:pt x="1" y="1485"/>
                    <a:pt x="29" y="1513"/>
                    <a:pt x="66" y="1513"/>
                  </a:cubicBezTo>
                  <a:cubicBezTo>
                    <a:pt x="94" y="1513"/>
                    <a:pt x="122" y="1485"/>
                    <a:pt x="122" y="1448"/>
                  </a:cubicBezTo>
                  <a:lnTo>
                    <a:pt x="122" y="984"/>
                  </a:lnTo>
                  <a:cubicBezTo>
                    <a:pt x="122" y="956"/>
                    <a:pt x="94" y="928"/>
                    <a:pt x="66" y="928"/>
                  </a:cubicBezTo>
                  <a:close/>
                  <a:moveTo>
                    <a:pt x="66" y="1856"/>
                  </a:moveTo>
                  <a:cubicBezTo>
                    <a:pt x="29" y="1856"/>
                    <a:pt x="1" y="1884"/>
                    <a:pt x="1" y="1912"/>
                  </a:cubicBezTo>
                  <a:lnTo>
                    <a:pt x="1" y="2032"/>
                  </a:lnTo>
                  <a:cubicBezTo>
                    <a:pt x="1" y="2069"/>
                    <a:pt x="29" y="2097"/>
                    <a:pt x="66" y="2097"/>
                  </a:cubicBezTo>
                  <a:cubicBezTo>
                    <a:pt x="94" y="2097"/>
                    <a:pt x="122" y="2069"/>
                    <a:pt x="122" y="2032"/>
                  </a:cubicBezTo>
                  <a:lnTo>
                    <a:pt x="122" y="1912"/>
                  </a:lnTo>
                  <a:cubicBezTo>
                    <a:pt x="122" y="1884"/>
                    <a:pt x="94" y="1856"/>
                    <a:pt x="66" y="1856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874500" y="2607825"/>
              <a:ext cx="159350" cy="393350"/>
            </a:xfrm>
            <a:custGeom>
              <a:rect b="b" l="l" r="r" t="t"/>
              <a:pathLst>
                <a:path extrusionOk="0" h="15734" w="6374">
                  <a:moveTo>
                    <a:pt x="6308" y="1"/>
                  </a:moveTo>
                  <a:cubicBezTo>
                    <a:pt x="6281" y="1"/>
                    <a:pt x="6253" y="29"/>
                    <a:pt x="6253" y="56"/>
                  </a:cubicBezTo>
                  <a:lnTo>
                    <a:pt x="6253" y="520"/>
                  </a:lnTo>
                  <a:cubicBezTo>
                    <a:pt x="6253" y="557"/>
                    <a:pt x="6281" y="585"/>
                    <a:pt x="6308" y="585"/>
                  </a:cubicBezTo>
                  <a:cubicBezTo>
                    <a:pt x="6346" y="585"/>
                    <a:pt x="6373" y="557"/>
                    <a:pt x="6373" y="520"/>
                  </a:cubicBezTo>
                  <a:lnTo>
                    <a:pt x="6373" y="56"/>
                  </a:lnTo>
                  <a:cubicBezTo>
                    <a:pt x="6373" y="29"/>
                    <a:pt x="6346" y="1"/>
                    <a:pt x="6308" y="1"/>
                  </a:cubicBezTo>
                  <a:close/>
                  <a:moveTo>
                    <a:pt x="1373" y="1086"/>
                  </a:moveTo>
                  <a:cubicBezTo>
                    <a:pt x="1336" y="1086"/>
                    <a:pt x="1318" y="1114"/>
                    <a:pt x="1318" y="1151"/>
                  </a:cubicBezTo>
                  <a:cubicBezTo>
                    <a:pt x="1318" y="1179"/>
                    <a:pt x="1336" y="1207"/>
                    <a:pt x="1373" y="1207"/>
                  </a:cubicBezTo>
                  <a:lnTo>
                    <a:pt x="1837" y="1207"/>
                  </a:lnTo>
                  <a:cubicBezTo>
                    <a:pt x="1865" y="1207"/>
                    <a:pt x="1893" y="1179"/>
                    <a:pt x="1893" y="1151"/>
                  </a:cubicBezTo>
                  <a:cubicBezTo>
                    <a:pt x="1893" y="1114"/>
                    <a:pt x="1865" y="1086"/>
                    <a:pt x="1837" y="1086"/>
                  </a:cubicBezTo>
                  <a:close/>
                  <a:moveTo>
                    <a:pt x="2301" y="1086"/>
                  </a:moveTo>
                  <a:cubicBezTo>
                    <a:pt x="2264" y="1086"/>
                    <a:pt x="2245" y="1114"/>
                    <a:pt x="2245" y="1151"/>
                  </a:cubicBezTo>
                  <a:cubicBezTo>
                    <a:pt x="2245" y="1179"/>
                    <a:pt x="2264" y="1207"/>
                    <a:pt x="2301" y="1207"/>
                  </a:cubicBezTo>
                  <a:lnTo>
                    <a:pt x="2765" y="1207"/>
                  </a:lnTo>
                  <a:cubicBezTo>
                    <a:pt x="2793" y="1207"/>
                    <a:pt x="2820" y="1179"/>
                    <a:pt x="2820" y="1151"/>
                  </a:cubicBezTo>
                  <a:cubicBezTo>
                    <a:pt x="2820" y="1114"/>
                    <a:pt x="2793" y="1086"/>
                    <a:pt x="2765" y="1086"/>
                  </a:cubicBezTo>
                  <a:close/>
                  <a:moveTo>
                    <a:pt x="3229" y="1086"/>
                  </a:moveTo>
                  <a:cubicBezTo>
                    <a:pt x="3191" y="1086"/>
                    <a:pt x="3173" y="1114"/>
                    <a:pt x="3173" y="1151"/>
                  </a:cubicBezTo>
                  <a:cubicBezTo>
                    <a:pt x="3173" y="1179"/>
                    <a:pt x="3191" y="1207"/>
                    <a:pt x="3229" y="1207"/>
                  </a:cubicBezTo>
                  <a:lnTo>
                    <a:pt x="3692" y="1207"/>
                  </a:lnTo>
                  <a:cubicBezTo>
                    <a:pt x="3720" y="1207"/>
                    <a:pt x="3748" y="1179"/>
                    <a:pt x="3748" y="1151"/>
                  </a:cubicBezTo>
                  <a:cubicBezTo>
                    <a:pt x="3748" y="1114"/>
                    <a:pt x="3720" y="1086"/>
                    <a:pt x="3692" y="1086"/>
                  </a:cubicBezTo>
                  <a:close/>
                  <a:moveTo>
                    <a:pt x="4156" y="1086"/>
                  </a:moveTo>
                  <a:cubicBezTo>
                    <a:pt x="4119" y="1086"/>
                    <a:pt x="4091" y="1114"/>
                    <a:pt x="4091" y="1151"/>
                  </a:cubicBezTo>
                  <a:cubicBezTo>
                    <a:pt x="4091" y="1179"/>
                    <a:pt x="4119" y="1207"/>
                    <a:pt x="4156" y="1207"/>
                  </a:cubicBezTo>
                  <a:lnTo>
                    <a:pt x="4620" y="1207"/>
                  </a:lnTo>
                  <a:cubicBezTo>
                    <a:pt x="4648" y="1207"/>
                    <a:pt x="4676" y="1179"/>
                    <a:pt x="4676" y="1151"/>
                  </a:cubicBezTo>
                  <a:cubicBezTo>
                    <a:pt x="4676" y="1114"/>
                    <a:pt x="4648" y="1086"/>
                    <a:pt x="4620" y="1086"/>
                  </a:cubicBezTo>
                  <a:close/>
                  <a:moveTo>
                    <a:pt x="5084" y="1086"/>
                  </a:moveTo>
                  <a:cubicBezTo>
                    <a:pt x="5047" y="1086"/>
                    <a:pt x="5019" y="1114"/>
                    <a:pt x="5019" y="1151"/>
                  </a:cubicBezTo>
                  <a:cubicBezTo>
                    <a:pt x="5019" y="1179"/>
                    <a:pt x="5047" y="1207"/>
                    <a:pt x="5084" y="1207"/>
                  </a:cubicBezTo>
                  <a:lnTo>
                    <a:pt x="5548" y="1207"/>
                  </a:lnTo>
                  <a:cubicBezTo>
                    <a:pt x="5576" y="1207"/>
                    <a:pt x="5603" y="1179"/>
                    <a:pt x="5603" y="1151"/>
                  </a:cubicBezTo>
                  <a:cubicBezTo>
                    <a:pt x="5603" y="1114"/>
                    <a:pt x="5576" y="1086"/>
                    <a:pt x="5548" y="1086"/>
                  </a:cubicBezTo>
                  <a:close/>
                  <a:moveTo>
                    <a:pt x="6308" y="928"/>
                  </a:moveTo>
                  <a:cubicBezTo>
                    <a:pt x="6281" y="928"/>
                    <a:pt x="6253" y="956"/>
                    <a:pt x="6253" y="984"/>
                  </a:cubicBezTo>
                  <a:lnTo>
                    <a:pt x="6253" y="1086"/>
                  </a:lnTo>
                  <a:lnTo>
                    <a:pt x="6012" y="1086"/>
                  </a:lnTo>
                  <a:cubicBezTo>
                    <a:pt x="5974" y="1086"/>
                    <a:pt x="5947" y="1114"/>
                    <a:pt x="5947" y="1151"/>
                  </a:cubicBezTo>
                  <a:cubicBezTo>
                    <a:pt x="5947" y="1179"/>
                    <a:pt x="5974" y="1207"/>
                    <a:pt x="6012" y="1207"/>
                  </a:cubicBezTo>
                  <a:lnTo>
                    <a:pt x="6308" y="1207"/>
                  </a:lnTo>
                  <a:cubicBezTo>
                    <a:pt x="6346" y="1207"/>
                    <a:pt x="6373" y="1179"/>
                    <a:pt x="6373" y="1151"/>
                  </a:cubicBezTo>
                  <a:lnTo>
                    <a:pt x="6373" y="984"/>
                  </a:lnTo>
                  <a:cubicBezTo>
                    <a:pt x="6373" y="956"/>
                    <a:pt x="6346" y="928"/>
                    <a:pt x="6308" y="928"/>
                  </a:cubicBezTo>
                  <a:close/>
                  <a:moveTo>
                    <a:pt x="557" y="1095"/>
                  </a:moveTo>
                  <a:cubicBezTo>
                    <a:pt x="520" y="1095"/>
                    <a:pt x="473" y="1095"/>
                    <a:pt x="427" y="1105"/>
                  </a:cubicBezTo>
                  <a:cubicBezTo>
                    <a:pt x="399" y="1114"/>
                    <a:pt x="381" y="1142"/>
                    <a:pt x="390" y="1179"/>
                  </a:cubicBezTo>
                  <a:cubicBezTo>
                    <a:pt x="399" y="1207"/>
                    <a:pt x="418" y="1216"/>
                    <a:pt x="446" y="1216"/>
                  </a:cubicBezTo>
                  <a:lnTo>
                    <a:pt x="455" y="1216"/>
                  </a:lnTo>
                  <a:cubicBezTo>
                    <a:pt x="492" y="1216"/>
                    <a:pt x="529" y="1207"/>
                    <a:pt x="557" y="1207"/>
                  </a:cubicBezTo>
                  <a:lnTo>
                    <a:pt x="909" y="1207"/>
                  </a:lnTo>
                  <a:cubicBezTo>
                    <a:pt x="937" y="1207"/>
                    <a:pt x="965" y="1179"/>
                    <a:pt x="965" y="1151"/>
                  </a:cubicBezTo>
                  <a:cubicBezTo>
                    <a:pt x="965" y="1114"/>
                    <a:pt x="937" y="1095"/>
                    <a:pt x="909" y="1095"/>
                  </a:cubicBezTo>
                  <a:close/>
                  <a:moveTo>
                    <a:pt x="100" y="1389"/>
                  </a:moveTo>
                  <a:cubicBezTo>
                    <a:pt x="80" y="1389"/>
                    <a:pt x="61" y="1399"/>
                    <a:pt x="47" y="1420"/>
                  </a:cubicBezTo>
                  <a:cubicBezTo>
                    <a:pt x="19" y="1494"/>
                    <a:pt x="0" y="1578"/>
                    <a:pt x="0" y="1652"/>
                  </a:cubicBezTo>
                  <a:lnTo>
                    <a:pt x="0" y="1902"/>
                  </a:lnTo>
                  <a:cubicBezTo>
                    <a:pt x="0" y="1940"/>
                    <a:pt x="28" y="1967"/>
                    <a:pt x="56" y="1967"/>
                  </a:cubicBezTo>
                  <a:cubicBezTo>
                    <a:pt x="93" y="1967"/>
                    <a:pt x="112" y="1940"/>
                    <a:pt x="112" y="1902"/>
                  </a:cubicBezTo>
                  <a:lnTo>
                    <a:pt x="112" y="1652"/>
                  </a:lnTo>
                  <a:cubicBezTo>
                    <a:pt x="112" y="1587"/>
                    <a:pt x="130" y="1531"/>
                    <a:pt x="149" y="1476"/>
                  </a:cubicBezTo>
                  <a:cubicBezTo>
                    <a:pt x="167" y="1448"/>
                    <a:pt x="149" y="1411"/>
                    <a:pt x="121" y="1392"/>
                  </a:cubicBezTo>
                  <a:cubicBezTo>
                    <a:pt x="114" y="1390"/>
                    <a:pt x="107" y="1389"/>
                    <a:pt x="100" y="1389"/>
                  </a:cubicBezTo>
                  <a:close/>
                  <a:moveTo>
                    <a:pt x="56" y="2311"/>
                  </a:moveTo>
                  <a:cubicBezTo>
                    <a:pt x="28" y="2311"/>
                    <a:pt x="0" y="2338"/>
                    <a:pt x="0" y="2366"/>
                  </a:cubicBezTo>
                  <a:lnTo>
                    <a:pt x="0" y="2830"/>
                  </a:lnTo>
                  <a:cubicBezTo>
                    <a:pt x="0" y="2867"/>
                    <a:pt x="28" y="2895"/>
                    <a:pt x="56" y="2895"/>
                  </a:cubicBezTo>
                  <a:cubicBezTo>
                    <a:pt x="93" y="2895"/>
                    <a:pt x="112" y="2867"/>
                    <a:pt x="112" y="2830"/>
                  </a:cubicBezTo>
                  <a:lnTo>
                    <a:pt x="112" y="2366"/>
                  </a:lnTo>
                  <a:cubicBezTo>
                    <a:pt x="112" y="2338"/>
                    <a:pt x="93" y="2311"/>
                    <a:pt x="56" y="2311"/>
                  </a:cubicBezTo>
                  <a:close/>
                  <a:moveTo>
                    <a:pt x="56" y="3238"/>
                  </a:moveTo>
                  <a:cubicBezTo>
                    <a:pt x="28" y="3238"/>
                    <a:pt x="0" y="3266"/>
                    <a:pt x="0" y="3294"/>
                  </a:cubicBezTo>
                  <a:lnTo>
                    <a:pt x="0" y="3758"/>
                  </a:lnTo>
                  <a:cubicBezTo>
                    <a:pt x="0" y="3795"/>
                    <a:pt x="28" y="3823"/>
                    <a:pt x="56" y="3823"/>
                  </a:cubicBezTo>
                  <a:cubicBezTo>
                    <a:pt x="93" y="3823"/>
                    <a:pt x="112" y="3795"/>
                    <a:pt x="112" y="3758"/>
                  </a:cubicBezTo>
                  <a:lnTo>
                    <a:pt x="112" y="3294"/>
                  </a:lnTo>
                  <a:cubicBezTo>
                    <a:pt x="112" y="3266"/>
                    <a:pt x="93" y="3238"/>
                    <a:pt x="56" y="3238"/>
                  </a:cubicBezTo>
                  <a:close/>
                  <a:moveTo>
                    <a:pt x="56" y="4166"/>
                  </a:moveTo>
                  <a:cubicBezTo>
                    <a:pt x="28" y="4166"/>
                    <a:pt x="0" y="4194"/>
                    <a:pt x="0" y="4222"/>
                  </a:cubicBezTo>
                  <a:lnTo>
                    <a:pt x="0" y="4685"/>
                  </a:lnTo>
                  <a:cubicBezTo>
                    <a:pt x="0" y="4723"/>
                    <a:pt x="28" y="4750"/>
                    <a:pt x="56" y="4750"/>
                  </a:cubicBezTo>
                  <a:cubicBezTo>
                    <a:pt x="93" y="4750"/>
                    <a:pt x="112" y="4723"/>
                    <a:pt x="112" y="4685"/>
                  </a:cubicBezTo>
                  <a:lnTo>
                    <a:pt x="112" y="4222"/>
                  </a:lnTo>
                  <a:cubicBezTo>
                    <a:pt x="112" y="4194"/>
                    <a:pt x="93" y="4166"/>
                    <a:pt x="56" y="4166"/>
                  </a:cubicBezTo>
                  <a:close/>
                  <a:moveTo>
                    <a:pt x="56" y="5094"/>
                  </a:moveTo>
                  <a:cubicBezTo>
                    <a:pt x="28" y="5094"/>
                    <a:pt x="0" y="5121"/>
                    <a:pt x="0" y="5149"/>
                  </a:cubicBezTo>
                  <a:lnTo>
                    <a:pt x="0" y="5613"/>
                  </a:lnTo>
                  <a:cubicBezTo>
                    <a:pt x="0" y="5650"/>
                    <a:pt x="28" y="5678"/>
                    <a:pt x="56" y="5678"/>
                  </a:cubicBezTo>
                  <a:cubicBezTo>
                    <a:pt x="93" y="5678"/>
                    <a:pt x="112" y="5650"/>
                    <a:pt x="112" y="5613"/>
                  </a:cubicBezTo>
                  <a:lnTo>
                    <a:pt x="112" y="5149"/>
                  </a:lnTo>
                  <a:cubicBezTo>
                    <a:pt x="112" y="5121"/>
                    <a:pt x="93" y="5094"/>
                    <a:pt x="56" y="5094"/>
                  </a:cubicBezTo>
                  <a:close/>
                  <a:moveTo>
                    <a:pt x="56" y="6021"/>
                  </a:moveTo>
                  <a:cubicBezTo>
                    <a:pt x="28" y="6021"/>
                    <a:pt x="0" y="6049"/>
                    <a:pt x="0" y="6077"/>
                  </a:cubicBezTo>
                  <a:lnTo>
                    <a:pt x="0" y="6541"/>
                  </a:lnTo>
                  <a:cubicBezTo>
                    <a:pt x="0" y="6578"/>
                    <a:pt x="28" y="6606"/>
                    <a:pt x="56" y="6606"/>
                  </a:cubicBezTo>
                  <a:cubicBezTo>
                    <a:pt x="93" y="6606"/>
                    <a:pt x="112" y="6578"/>
                    <a:pt x="112" y="6541"/>
                  </a:cubicBezTo>
                  <a:lnTo>
                    <a:pt x="112" y="6077"/>
                  </a:lnTo>
                  <a:cubicBezTo>
                    <a:pt x="112" y="6049"/>
                    <a:pt x="93" y="6021"/>
                    <a:pt x="56" y="6021"/>
                  </a:cubicBezTo>
                  <a:close/>
                  <a:moveTo>
                    <a:pt x="56" y="6949"/>
                  </a:moveTo>
                  <a:cubicBezTo>
                    <a:pt x="28" y="6949"/>
                    <a:pt x="0" y="6977"/>
                    <a:pt x="0" y="7005"/>
                  </a:cubicBezTo>
                  <a:lnTo>
                    <a:pt x="0" y="7468"/>
                  </a:lnTo>
                  <a:cubicBezTo>
                    <a:pt x="0" y="7506"/>
                    <a:pt x="28" y="7533"/>
                    <a:pt x="56" y="7533"/>
                  </a:cubicBezTo>
                  <a:cubicBezTo>
                    <a:pt x="93" y="7533"/>
                    <a:pt x="112" y="7506"/>
                    <a:pt x="112" y="7468"/>
                  </a:cubicBezTo>
                  <a:lnTo>
                    <a:pt x="112" y="7005"/>
                  </a:lnTo>
                  <a:cubicBezTo>
                    <a:pt x="112" y="6977"/>
                    <a:pt x="93" y="6949"/>
                    <a:pt x="56" y="6949"/>
                  </a:cubicBezTo>
                  <a:close/>
                  <a:moveTo>
                    <a:pt x="56" y="7877"/>
                  </a:moveTo>
                  <a:cubicBezTo>
                    <a:pt x="28" y="7877"/>
                    <a:pt x="0" y="7904"/>
                    <a:pt x="0" y="7932"/>
                  </a:cubicBezTo>
                  <a:lnTo>
                    <a:pt x="0" y="8396"/>
                  </a:lnTo>
                  <a:cubicBezTo>
                    <a:pt x="0" y="8433"/>
                    <a:pt x="28" y="8461"/>
                    <a:pt x="56" y="8461"/>
                  </a:cubicBezTo>
                  <a:cubicBezTo>
                    <a:pt x="93" y="8461"/>
                    <a:pt x="112" y="8433"/>
                    <a:pt x="112" y="8396"/>
                  </a:cubicBezTo>
                  <a:lnTo>
                    <a:pt x="112" y="7932"/>
                  </a:lnTo>
                  <a:cubicBezTo>
                    <a:pt x="112" y="7904"/>
                    <a:pt x="93" y="7877"/>
                    <a:pt x="56" y="7877"/>
                  </a:cubicBezTo>
                  <a:close/>
                  <a:moveTo>
                    <a:pt x="56" y="8804"/>
                  </a:moveTo>
                  <a:cubicBezTo>
                    <a:pt x="28" y="8804"/>
                    <a:pt x="0" y="8832"/>
                    <a:pt x="0" y="8860"/>
                  </a:cubicBezTo>
                  <a:lnTo>
                    <a:pt x="0" y="9324"/>
                  </a:lnTo>
                  <a:cubicBezTo>
                    <a:pt x="0" y="9361"/>
                    <a:pt x="28" y="9389"/>
                    <a:pt x="56" y="9389"/>
                  </a:cubicBezTo>
                  <a:cubicBezTo>
                    <a:pt x="93" y="9389"/>
                    <a:pt x="112" y="9361"/>
                    <a:pt x="112" y="9324"/>
                  </a:cubicBezTo>
                  <a:lnTo>
                    <a:pt x="112" y="8860"/>
                  </a:lnTo>
                  <a:cubicBezTo>
                    <a:pt x="112" y="8832"/>
                    <a:pt x="93" y="8804"/>
                    <a:pt x="56" y="8804"/>
                  </a:cubicBezTo>
                  <a:close/>
                  <a:moveTo>
                    <a:pt x="56" y="9732"/>
                  </a:moveTo>
                  <a:cubicBezTo>
                    <a:pt x="28" y="9732"/>
                    <a:pt x="0" y="9760"/>
                    <a:pt x="0" y="9788"/>
                  </a:cubicBezTo>
                  <a:lnTo>
                    <a:pt x="0" y="10251"/>
                  </a:lnTo>
                  <a:cubicBezTo>
                    <a:pt x="0" y="10288"/>
                    <a:pt x="28" y="10316"/>
                    <a:pt x="56" y="10316"/>
                  </a:cubicBezTo>
                  <a:cubicBezTo>
                    <a:pt x="93" y="10316"/>
                    <a:pt x="112" y="10288"/>
                    <a:pt x="112" y="10251"/>
                  </a:cubicBezTo>
                  <a:lnTo>
                    <a:pt x="112" y="9788"/>
                  </a:lnTo>
                  <a:cubicBezTo>
                    <a:pt x="112" y="9760"/>
                    <a:pt x="93" y="9732"/>
                    <a:pt x="56" y="9732"/>
                  </a:cubicBezTo>
                  <a:close/>
                  <a:moveTo>
                    <a:pt x="56" y="10660"/>
                  </a:moveTo>
                  <a:cubicBezTo>
                    <a:pt x="28" y="10660"/>
                    <a:pt x="0" y="10687"/>
                    <a:pt x="0" y="10715"/>
                  </a:cubicBezTo>
                  <a:lnTo>
                    <a:pt x="0" y="11179"/>
                  </a:lnTo>
                  <a:cubicBezTo>
                    <a:pt x="0" y="11216"/>
                    <a:pt x="28" y="11244"/>
                    <a:pt x="56" y="11244"/>
                  </a:cubicBezTo>
                  <a:cubicBezTo>
                    <a:pt x="93" y="11244"/>
                    <a:pt x="112" y="11216"/>
                    <a:pt x="112" y="11179"/>
                  </a:cubicBezTo>
                  <a:lnTo>
                    <a:pt x="112" y="10715"/>
                  </a:lnTo>
                  <a:cubicBezTo>
                    <a:pt x="112" y="10687"/>
                    <a:pt x="93" y="10660"/>
                    <a:pt x="56" y="10660"/>
                  </a:cubicBezTo>
                  <a:close/>
                  <a:moveTo>
                    <a:pt x="56" y="11587"/>
                  </a:moveTo>
                  <a:cubicBezTo>
                    <a:pt x="28" y="11587"/>
                    <a:pt x="0" y="11615"/>
                    <a:pt x="0" y="11643"/>
                  </a:cubicBezTo>
                  <a:lnTo>
                    <a:pt x="0" y="12107"/>
                  </a:lnTo>
                  <a:cubicBezTo>
                    <a:pt x="0" y="12144"/>
                    <a:pt x="28" y="12172"/>
                    <a:pt x="56" y="12172"/>
                  </a:cubicBezTo>
                  <a:cubicBezTo>
                    <a:pt x="93" y="12172"/>
                    <a:pt x="112" y="12144"/>
                    <a:pt x="112" y="12107"/>
                  </a:cubicBezTo>
                  <a:lnTo>
                    <a:pt x="112" y="11643"/>
                  </a:lnTo>
                  <a:cubicBezTo>
                    <a:pt x="112" y="11615"/>
                    <a:pt x="93" y="11587"/>
                    <a:pt x="56" y="11587"/>
                  </a:cubicBezTo>
                  <a:close/>
                  <a:moveTo>
                    <a:pt x="56" y="12515"/>
                  </a:moveTo>
                  <a:cubicBezTo>
                    <a:pt x="28" y="12515"/>
                    <a:pt x="0" y="12543"/>
                    <a:pt x="0" y="12571"/>
                  </a:cubicBezTo>
                  <a:lnTo>
                    <a:pt x="0" y="13034"/>
                  </a:lnTo>
                  <a:cubicBezTo>
                    <a:pt x="0" y="13071"/>
                    <a:pt x="28" y="13099"/>
                    <a:pt x="56" y="13099"/>
                  </a:cubicBezTo>
                  <a:cubicBezTo>
                    <a:pt x="93" y="13099"/>
                    <a:pt x="112" y="13071"/>
                    <a:pt x="112" y="13034"/>
                  </a:cubicBezTo>
                  <a:lnTo>
                    <a:pt x="112" y="12571"/>
                  </a:lnTo>
                  <a:cubicBezTo>
                    <a:pt x="112" y="12543"/>
                    <a:pt x="93" y="12515"/>
                    <a:pt x="56" y="12515"/>
                  </a:cubicBezTo>
                  <a:close/>
                  <a:moveTo>
                    <a:pt x="56" y="13443"/>
                  </a:moveTo>
                  <a:cubicBezTo>
                    <a:pt x="28" y="13443"/>
                    <a:pt x="0" y="13470"/>
                    <a:pt x="0" y="13498"/>
                  </a:cubicBezTo>
                  <a:lnTo>
                    <a:pt x="0" y="13962"/>
                  </a:lnTo>
                  <a:cubicBezTo>
                    <a:pt x="0" y="13999"/>
                    <a:pt x="28" y="14027"/>
                    <a:pt x="56" y="14027"/>
                  </a:cubicBezTo>
                  <a:cubicBezTo>
                    <a:pt x="93" y="14027"/>
                    <a:pt x="112" y="13999"/>
                    <a:pt x="112" y="13962"/>
                  </a:cubicBezTo>
                  <a:lnTo>
                    <a:pt x="112" y="13498"/>
                  </a:lnTo>
                  <a:cubicBezTo>
                    <a:pt x="112" y="13470"/>
                    <a:pt x="93" y="13443"/>
                    <a:pt x="56" y="13443"/>
                  </a:cubicBezTo>
                  <a:close/>
                  <a:moveTo>
                    <a:pt x="56" y="14370"/>
                  </a:moveTo>
                  <a:cubicBezTo>
                    <a:pt x="28" y="14370"/>
                    <a:pt x="0" y="14398"/>
                    <a:pt x="0" y="14426"/>
                  </a:cubicBezTo>
                  <a:lnTo>
                    <a:pt x="0" y="14890"/>
                  </a:lnTo>
                  <a:cubicBezTo>
                    <a:pt x="0" y="14927"/>
                    <a:pt x="28" y="14955"/>
                    <a:pt x="56" y="14955"/>
                  </a:cubicBezTo>
                  <a:cubicBezTo>
                    <a:pt x="93" y="14955"/>
                    <a:pt x="112" y="14927"/>
                    <a:pt x="112" y="14890"/>
                  </a:cubicBezTo>
                  <a:lnTo>
                    <a:pt x="112" y="14426"/>
                  </a:lnTo>
                  <a:cubicBezTo>
                    <a:pt x="112" y="14398"/>
                    <a:pt x="93" y="14370"/>
                    <a:pt x="56" y="14370"/>
                  </a:cubicBezTo>
                  <a:close/>
                  <a:moveTo>
                    <a:pt x="56" y="15298"/>
                  </a:moveTo>
                  <a:cubicBezTo>
                    <a:pt x="28" y="15298"/>
                    <a:pt x="0" y="15326"/>
                    <a:pt x="0" y="15354"/>
                  </a:cubicBezTo>
                  <a:lnTo>
                    <a:pt x="0" y="15678"/>
                  </a:lnTo>
                  <a:cubicBezTo>
                    <a:pt x="0" y="15706"/>
                    <a:pt x="28" y="15734"/>
                    <a:pt x="56" y="15734"/>
                  </a:cubicBezTo>
                  <a:cubicBezTo>
                    <a:pt x="93" y="15734"/>
                    <a:pt x="112" y="15706"/>
                    <a:pt x="112" y="15678"/>
                  </a:cubicBezTo>
                  <a:lnTo>
                    <a:pt x="112" y="15354"/>
                  </a:lnTo>
                  <a:cubicBezTo>
                    <a:pt x="112" y="15326"/>
                    <a:pt x="93" y="15298"/>
                    <a:pt x="56" y="15298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699850" y="2962250"/>
              <a:ext cx="191375" cy="190375"/>
            </a:xfrm>
            <a:custGeom>
              <a:rect b="b" l="l" r="r" t="t"/>
              <a:pathLst>
                <a:path extrusionOk="0" h="7615" w="7655">
                  <a:moveTo>
                    <a:pt x="3823" y="2123"/>
                  </a:moveTo>
                  <a:cubicBezTo>
                    <a:pt x="4148" y="2123"/>
                    <a:pt x="4472" y="2216"/>
                    <a:pt x="4751" y="2401"/>
                  </a:cubicBezTo>
                  <a:cubicBezTo>
                    <a:pt x="5159" y="2670"/>
                    <a:pt x="5428" y="3106"/>
                    <a:pt x="5493" y="3598"/>
                  </a:cubicBezTo>
                  <a:cubicBezTo>
                    <a:pt x="5585" y="4414"/>
                    <a:pt x="5075" y="5184"/>
                    <a:pt x="4287" y="5407"/>
                  </a:cubicBezTo>
                  <a:cubicBezTo>
                    <a:pt x="4131" y="5452"/>
                    <a:pt x="3973" y="5475"/>
                    <a:pt x="3816" y="5475"/>
                  </a:cubicBezTo>
                  <a:cubicBezTo>
                    <a:pt x="3494" y="5475"/>
                    <a:pt x="3176" y="5380"/>
                    <a:pt x="2895" y="5193"/>
                  </a:cubicBezTo>
                  <a:cubicBezTo>
                    <a:pt x="2487" y="4924"/>
                    <a:pt x="2218" y="4488"/>
                    <a:pt x="2162" y="3997"/>
                  </a:cubicBezTo>
                  <a:cubicBezTo>
                    <a:pt x="2060" y="3190"/>
                    <a:pt x="2580" y="2410"/>
                    <a:pt x="3359" y="2188"/>
                  </a:cubicBezTo>
                  <a:cubicBezTo>
                    <a:pt x="3517" y="2151"/>
                    <a:pt x="3665" y="2123"/>
                    <a:pt x="3823" y="2123"/>
                  </a:cubicBezTo>
                  <a:close/>
                  <a:moveTo>
                    <a:pt x="3825" y="2005"/>
                  </a:moveTo>
                  <a:cubicBezTo>
                    <a:pt x="3657" y="2005"/>
                    <a:pt x="3487" y="2028"/>
                    <a:pt x="3322" y="2076"/>
                  </a:cubicBezTo>
                  <a:cubicBezTo>
                    <a:pt x="2487" y="2318"/>
                    <a:pt x="1940" y="3152"/>
                    <a:pt x="2042" y="4015"/>
                  </a:cubicBezTo>
                  <a:cubicBezTo>
                    <a:pt x="2107" y="4535"/>
                    <a:pt x="2394" y="4999"/>
                    <a:pt x="2830" y="5295"/>
                  </a:cubicBezTo>
                  <a:cubicBezTo>
                    <a:pt x="3127" y="5490"/>
                    <a:pt x="3470" y="5592"/>
                    <a:pt x="3823" y="5592"/>
                  </a:cubicBezTo>
                  <a:cubicBezTo>
                    <a:pt x="3990" y="5592"/>
                    <a:pt x="4157" y="5564"/>
                    <a:pt x="4324" y="5518"/>
                  </a:cubicBezTo>
                  <a:cubicBezTo>
                    <a:pt x="5159" y="5277"/>
                    <a:pt x="5706" y="4451"/>
                    <a:pt x="5604" y="3588"/>
                  </a:cubicBezTo>
                  <a:cubicBezTo>
                    <a:pt x="5539" y="3060"/>
                    <a:pt x="5252" y="2596"/>
                    <a:pt x="4816" y="2308"/>
                  </a:cubicBezTo>
                  <a:cubicBezTo>
                    <a:pt x="4521" y="2108"/>
                    <a:pt x="4175" y="2005"/>
                    <a:pt x="3825" y="2005"/>
                  </a:cubicBezTo>
                  <a:close/>
                  <a:moveTo>
                    <a:pt x="3206" y="117"/>
                  </a:moveTo>
                  <a:cubicBezTo>
                    <a:pt x="3246" y="117"/>
                    <a:pt x="3288" y="137"/>
                    <a:pt x="3303" y="184"/>
                  </a:cubicBezTo>
                  <a:lnTo>
                    <a:pt x="3498" y="805"/>
                  </a:lnTo>
                  <a:cubicBezTo>
                    <a:pt x="3526" y="898"/>
                    <a:pt x="3610" y="954"/>
                    <a:pt x="3702" y="954"/>
                  </a:cubicBezTo>
                  <a:cubicBezTo>
                    <a:pt x="3742" y="952"/>
                    <a:pt x="3783" y="952"/>
                    <a:pt x="3823" y="952"/>
                  </a:cubicBezTo>
                  <a:cubicBezTo>
                    <a:pt x="4024" y="952"/>
                    <a:pt x="4225" y="971"/>
                    <a:pt x="4426" y="1010"/>
                  </a:cubicBezTo>
                  <a:cubicBezTo>
                    <a:pt x="4444" y="1015"/>
                    <a:pt x="4462" y="1018"/>
                    <a:pt x="4480" y="1018"/>
                  </a:cubicBezTo>
                  <a:cubicBezTo>
                    <a:pt x="4553" y="1018"/>
                    <a:pt x="4619" y="975"/>
                    <a:pt x="4649" y="908"/>
                  </a:cubicBezTo>
                  <a:lnTo>
                    <a:pt x="4955" y="323"/>
                  </a:lnTo>
                  <a:cubicBezTo>
                    <a:pt x="4964" y="305"/>
                    <a:pt x="4982" y="286"/>
                    <a:pt x="5010" y="277"/>
                  </a:cubicBezTo>
                  <a:cubicBezTo>
                    <a:pt x="5016" y="274"/>
                    <a:pt x="5022" y="273"/>
                    <a:pt x="5029" y="273"/>
                  </a:cubicBezTo>
                  <a:cubicBezTo>
                    <a:pt x="5044" y="273"/>
                    <a:pt x="5062" y="279"/>
                    <a:pt x="5075" y="286"/>
                  </a:cubicBezTo>
                  <a:lnTo>
                    <a:pt x="5984" y="750"/>
                  </a:lnTo>
                  <a:cubicBezTo>
                    <a:pt x="6003" y="768"/>
                    <a:pt x="6021" y="787"/>
                    <a:pt x="6021" y="805"/>
                  </a:cubicBezTo>
                  <a:cubicBezTo>
                    <a:pt x="6031" y="833"/>
                    <a:pt x="6031" y="852"/>
                    <a:pt x="6021" y="880"/>
                  </a:cubicBezTo>
                  <a:lnTo>
                    <a:pt x="5715" y="1464"/>
                  </a:lnTo>
                  <a:cubicBezTo>
                    <a:pt x="5669" y="1548"/>
                    <a:pt x="5688" y="1650"/>
                    <a:pt x="5762" y="1705"/>
                  </a:cubicBezTo>
                  <a:cubicBezTo>
                    <a:pt x="5938" y="1872"/>
                    <a:pt x="6096" y="2058"/>
                    <a:pt x="6226" y="2262"/>
                  </a:cubicBezTo>
                  <a:cubicBezTo>
                    <a:pt x="6262" y="2319"/>
                    <a:pt x="6331" y="2355"/>
                    <a:pt x="6399" y="2355"/>
                  </a:cubicBezTo>
                  <a:cubicBezTo>
                    <a:pt x="6419" y="2355"/>
                    <a:pt x="6439" y="2352"/>
                    <a:pt x="6457" y="2345"/>
                  </a:cubicBezTo>
                  <a:lnTo>
                    <a:pt x="7088" y="2151"/>
                  </a:lnTo>
                  <a:cubicBezTo>
                    <a:pt x="7098" y="2147"/>
                    <a:pt x="7108" y="2145"/>
                    <a:pt x="7118" y="2145"/>
                  </a:cubicBezTo>
                  <a:cubicBezTo>
                    <a:pt x="7153" y="2145"/>
                    <a:pt x="7185" y="2170"/>
                    <a:pt x="7200" y="2206"/>
                  </a:cubicBezTo>
                  <a:lnTo>
                    <a:pt x="7506" y="3180"/>
                  </a:lnTo>
                  <a:cubicBezTo>
                    <a:pt x="7524" y="3227"/>
                    <a:pt x="7496" y="3282"/>
                    <a:pt x="7450" y="3292"/>
                  </a:cubicBezTo>
                  <a:lnTo>
                    <a:pt x="6819" y="3486"/>
                  </a:lnTo>
                  <a:cubicBezTo>
                    <a:pt x="6736" y="3514"/>
                    <a:pt x="6671" y="3598"/>
                    <a:pt x="6680" y="3691"/>
                  </a:cubicBezTo>
                  <a:cubicBezTo>
                    <a:pt x="6689" y="3941"/>
                    <a:pt x="6662" y="4182"/>
                    <a:pt x="6615" y="4414"/>
                  </a:cubicBezTo>
                  <a:cubicBezTo>
                    <a:pt x="6597" y="4507"/>
                    <a:pt x="6643" y="4600"/>
                    <a:pt x="6717" y="4646"/>
                  </a:cubicBezTo>
                  <a:lnTo>
                    <a:pt x="7302" y="4943"/>
                  </a:lnTo>
                  <a:cubicBezTo>
                    <a:pt x="7348" y="4971"/>
                    <a:pt x="7367" y="5026"/>
                    <a:pt x="7348" y="5073"/>
                  </a:cubicBezTo>
                  <a:lnTo>
                    <a:pt x="6875" y="5973"/>
                  </a:lnTo>
                  <a:cubicBezTo>
                    <a:pt x="6866" y="5991"/>
                    <a:pt x="6847" y="6010"/>
                    <a:pt x="6819" y="6019"/>
                  </a:cubicBezTo>
                  <a:cubicBezTo>
                    <a:pt x="6814" y="6022"/>
                    <a:pt x="6808" y="6023"/>
                    <a:pt x="6801" y="6023"/>
                  </a:cubicBezTo>
                  <a:cubicBezTo>
                    <a:pt x="6785" y="6023"/>
                    <a:pt x="6767" y="6016"/>
                    <a:pt x="6754" y="6010"/>
                  </a:cubicBezTo>
                  <a:lnTo>
                    <a:pt x="6170" y="5713"/>
                  </a:lnTo>
                  <a:cubicBezTo>
                    <a:pt x="6138" y="5695"/>
                    <a:pt x="6104" y="5687"/>
                    <a:pt x="6070" y="5687"/>
                  </a:cubicBezTo>
                  <a:cubicBezTo>
                    <a:pt x="6015" y="5687"/>
                    <a:pt x="5960" y="5710"/>
                    <a:pt x="5919" y="5750"/>
                  </a:cubicBezTo>
                  <a:cubicBezTo>
                    <a:pt x="5752" y="5926"/>
                    <a:pt x="5567" y="6084"/>
                    <a:pt x="5363" y="6214"/>
                  </a:cubicBezTo>
                  <a:cubicBezTo>
                    <a:pt x="5289" y="6269"/>
                    <a:pt x="5252" y="6362"/>
                    <a:pt x="5279" y="6455"/>
                  </a:cubicBezTo>
                  <a:lnTo>
                    <a:pt x="5483" y="7076"/>
                  </a:lnTo>
                  <a:cubicBezTo>
                    <a:pt x="5493" y="7123"/>
                    <a:pt x="5465" y="7179"/>
                    <a:pt x="5418" y="7197"/>
                  </a:cubicBezTo>
                  <a:lnTo>
                    <a:pt x="4454" y="7494"/>
                  </a:lnTo>
                  <a:cubicBezTo>
                    <a:pt x="4442" y="7498"/>
                    <a:pt x="4430" y="7500"/>
                    <a:pt x="4419" y="7500"/>
                  </a:cubicBezTo>
                  <a:cubicBezTo>
                    <a:pt x="4379" y="7500"/>
                    <a:pt x="4348" y="7475"/>
                    <a:pt x="4333" y="7438"/>
                  </a:cubicBezTo>
                  <a:lnTo>
                    <a:pt x="4138" y="6817"/>
                  </a:lnTo>
                  <a:cubicBezTo>
                    <a:pt x="4110" y="6724"/>
                    <a:pt x="4027" y="6668"/>
                    <a:pt x="3943" y="6668"/>
                  </a:cubicBezTo>
                  <a:lnTo>
                    <a:pt x="3934" y="6668"/>
                  </a:lnTo>
                  <a:cubicBezTo>
                    <a:pt x="3895" y="6670"/>
                    <a:pt x="3856" y="6671"/>
                    <a:pt x="3817" y="6671"/>
                  </a:cubicBezTo>
                  <a:cubicBezTo>
                    <a:pt x="3615" y="6671"/>
                    <a:pt x="3413" y="6650"/>
                    <a:pt x="3211" y="6603"/>
                  </a:cubicBezTo>
                  <a:cubicBezTo>
                    <a:pt x="3197" y="6601"/>
                    <a:pt x="3183" y="6599"/>
                    <a:pt x="3170" y="6599"/>
                  </a:cubicBezTo>
                  <a:cubicBezTo>
                    <a:pt x="3092" y="6599"/>
                    <a:pt x="3020" y="6644"/>
                    <a:pt x="2988" y="6715"/>
                  </a:cubicBezTo>
                  <a:lnTo>
                    <a:pt x="2682" y="7299"/>
                  </a:lnTo>
                  <a:cubicBezTo>
                    <a:pt x="2673" y="7318"/>
                    <a:pt x="2645" y="7336"/>
                    <a:pt x="2626" y="7336"/>
                  </a:cubicBezTo>
                  <a:cubicBezTo>
                    <a:pt x="2612" y="7341"/>
                    <a:pt x="2601" y="7343"/>
                    <a:pt x="2589" y="7343"/>
                  </a:cubicBezTo>
                  <a:cubicBezTo>
                    <a:pt x="2578" y="7343"/>
                    <a:pt x="2566" y="7341"/>
                    <a:pt x="2552" y="7336"/>
                  </a:cubicBezTo>
                  <a:lnTo>
                    <a:pt x="1652" y="6863"/>
                  </a:lnTo>
                  <a:cubicBezTo>
                    <a:pt x="1606" y="6845"/>
                    <a:pt x="1587" y="6789"/>
                    <a:pt x="1615" y="6743"/>
                  </a:cubicBezTo>
                  <a:lnTo>
                    <a:pt x="1921" y="6158"/>
                  </a:lnTo>
                  <a:cubicBezTo>
                    <a:pt x="1958" y="6075"/>
                    <a:pt x="1940" y="5973"/>
                    <a:pt x="1875" y="5908"/>
                  </a:cubicBezTo>
                  <a:cubicBezTo>
                    <a:pt x="1699" y="5750"/>
                    <a:pt x="1541" y="5555"/>
                    <a:pt x="1411" y="5360"/>
                  </a:cubicBezTo>
                  <a:cubicBezTo>
                    <a:pt x="1376" y="5298"/>
                    <a:pt x="1310" y="5266"/>
                    <a:pt x="1240" y="5266"/>
                  </a:cubicBezTo>
                  <a:cubicBezTo>
                    <a:pt x="1217" y="5266"/>
                    <a:pt x="1193" y="5270"/>
                    <a:pt x="1170" y="5277"/>
                  </a:cubicBezTo>
                  <a:lnTo>
                    <a:pt x="548" y="5472"/>
                  </a:lnTo>
                  <a:cubicBezTo>
                    <a:pt x="541" y="5473"/>
                    <a:pt x="533" y="5474"/>
                    <a:pt x="525" y="5474"/>
                  </a:cubicBezTo>
                  <a:cubicBezTo>
                    <a:pt x="485" y="5474"/>
                    <a:pt x="445" y="5453"/>
                    <a:pt x="437" y="5407"/>
                  </a:cubicBezTo>
                  <a:lnTo>
                    <a:pt x="131" y="4442"/>
                  </a:lnTo>
                  <a:cubicBezTo>
                    <a:pt x="121" y="4414"/>
                    <a:pt x="121" y="4396"/>
                    <a:pt x="131" y="4368"/>
                  </a:cubicBezTo>
                  <a:cubicBezTo>
                    <a:pt x="149" y="4349"/>
                    <a:pt x="168" y="4331"/>
                    <a:pt x="186" y="4321"/>
                  </a:cubicBezTo>
                  <a:lnTo>
                    <a:pt x="817" y="4127"/>
                  </a:lnTo>
                  <a:cubicBezTo>
                    <a:pt x="901" y="4099"/>
                    <a:pt x="966" y="4015"/>
                    <a:pt x="956" y="3922"/>
                  </a:cubicBezTo>
                  <a:cubicBezTo>
                    <a:pt x="947" y="3681"/>
                    <a:pt x="966" y="3440"/>
                    <a:pt x="1021" y="3199"/>
                  </a:cubicBezTo>
                  <a:cubicBezTo>
                    <a:pt x="1040" y="3115"/>
                    <a:pt x="994" y="3023"/>
                    <a:pt x="910" y="2976"/>
                  </a:cubicBezTo>
                  <a:lnTo>
                    <a:pt x="326" y="2670"/>
                  </a:lnTo>
                  <a:cubicBezTo>
                    <a:pt x="288" y="2652"/>
                    <a:pt x="270" y="2596"/>
                    <a:pt x="288" y="2549"/>
                  </a:cubicBezTo>
                  <a:lnTo>
                    <a:pt x="762" y="1650"/>
                  </a:lnTo>
                  <a:cubicBezTo>
                    <a:pt x="775" y="1615"/>
                    <a:pt x="810" y="1596"/>
                    <a:pt x="845" y="1596"/>
                  </a:cubicBezTo>
                  <a:cubicBezTo>
                    <a:pt x="858" y="1596"/>
                    <a:pt x="870" y="1598"/>
                    <a:pt x="882" y="1603"/>
                  </a:cubicBezTo>
                  <a:lnTo>
                    <a:pt x="1467" y="1909"/>
                  </a:lnTo>
                  <a:cubicBezTo>
                    <a:pt x="1498" y="1927"/>
                    <a:pt x="1532" y="1935"/>
                    <a:pt x="1566" y="1935"/>
                  </a:cubicBezTo>
                  <a:cubicBezTo>
                    <a:pt x="1622" y="1935"/>
                    <a:pt x="1677" y="1913"/>
                    <a:pt x="1717" y="1872"/>
                  </a:cubicBezTo>
                  <a:cubicBezTo>
                    <a:pt x="1875" y="1696"/>
                    <a:pt x="2070" y="1538"/>
                    <a:pt x="2264" y="1399"/>
                  </a:cubicBezTo>
                  <a:cubicBezTo>
                    <a:pt x="2348" y="1353"/>
                    <a:pt x="2385" y="1260"/>
                    <a:pt x="2348" y="1167"/>
                  </a:cubicBezTo>
                  <a:lnTo>
                    <a:pt x="2153" y="546"/>
                  </a:lnTo>
                  <a:cubicBezTo>
                    <a:pt x="2144" y="518"/>
                    <a:pt x="2153" y="490"/>
                    <a:pt x="2162" y="472"/>
                  </a:cubicBezTo>
                  <a:cubicBezTo>
                    <a:pt x="2172" y="453"/>
                    <a:pt x="2190" y="434"/>
                    <a:pt x="2218" y="425"/>
                  </a:cubicBezTo>
                  <a:lnTo>
                    <a:pt x="3183" y="119"/>
                  </a:lnTo>
                  <a:cubicBezTo>
                    <a:pt x="3190" y="117"/>
                    <a:pt x="3198" y="117"/>
                    <a:pt x="3206" y="117"/>
                  </a:cubicBezTo>
                  <a:close/>
                  <a:moveTo>
                    <a:pt x="3203" y="1"/>
                  </a:moveTo>
                  <a:cubicBezTo>
                    <a:pt x="3184" y="1"/>
                    <a:pt x="3165" y="3"/>
                    <a:pt x="3146" y="8"/>
                  </a:cubicBezTo>
                  <a:lnTo>
                    <a:pt x="2181" y="314"/>
                  </a:lnTo>
                  <a:cubicBezTo>
                    <a:pt x="2070" y="351"/>
                    <a:pt x="2005" y="472"/>
                    <a:pt x="2042" y="574"/>
                  </a:cubicBezTo>
                  <a:lnTo>
                    <a:pt x="2237" y="1204"/>
                  </a:lnTo>
                  <a:cubicBezTo>
                    <a:pt x="2255" y="1241"/>
                    <a:pt x="2237" y="1288"/>
                    <a:pt x="2209" y="1306"/>
                  </a:cubicBezTo>
                  <a:cubicBezTo>
                    <a:pt x="1995" y="1446"/>
                    <a:pt x="1801" y="1603"/>
                    <a:pt x="1624" y="1789"/>
                  </a:cubicBezTo>
                  <a:cubicBezTo>
                    <a:pt x="1612" y="1807"/>
                    <a:pt x="1589" y="1817"/>
                    <a:pt x="1564" y="1817"/>
                  </a:cubicBezTo>
                  <a:cubicBezTo>
                    <a:pt x="1550" y="1817"/>
                    <a:pt x="1535" y="1814"/>
                    <a:pt x="1522" y="1807"/>
                  </a:cubicBezTo>
                  <a:lnTo>
                    <a:pt x="938" y="1511"/>
                  </a:lnTo>
                  <a:cubicBezTo>
                    <a:pt x="906" y="1493"/>
                    <a:pt x="871" y="1485"/>
                    <a:pt x="837" y="1485"/>
                  </a:cubicBezTo>
                  <a:cubicBezTo>
                    <a:pt x="762" y="1485"/>
                    <a:pt x="691" y="1524"/>
                    <a:pt x="660" y="1594"/>
                  </a:cubicBezTo>
                  <a:lnTo>
                    <a:pt x="186" y="2494"/>
                  </a:lnTo>
                  <a:cubicBezTo>
                    <a:pt x="140" y="2596"/>
                    <a:pt x="177" y="2726"/>
                    <a:pt x="279" y="2781"/>
                  </a:cubicBezTo>
                  <a:lnTo>
                    <a:pt x="864" y="3078"/>
                  </a:lnTo>
                  <a:cubicBezTo>
                    <a:pt x="891" y="3097"/>
                    <a:pt x="919" y="3143"/>
                    <a:pt x="910" y="3180"/>
                  </a:cubicBezTo>
                  <a:cubicBezTo>
                    <a:pt x="854" y="3421"/>
                    <a:pt x="836" y="3681"/>
                    <a:pt x="845" y="3932"/>
                  </a:cubicBezTo>
                  <a:cubicBezTo>
                    <a:pt x="845" y="3969"/>
                    <a:pt x="817" y="4006"/>
                    <a:pt x="780" y="4015"/>
                  </a:cubicBezTo>
                  <a:lnTo>
                    <a:pt x="149" y="4219"/>
                  </a:lnTo>
                  <a:cubicBezTo>
                    <a:pt x="103" y="4229"/>
                    <a:pt x="57" y="4266"/>
                    <a:pt x="29" y="4321"/>
                  </a:cubicBezTo>
                  <a:cubicBezTo>
                    <a:pt x="1" y="4368"/>
                    <a:pt x="1" y="4423"/>
                    <a:pt x="19" y="4479"/>
                  </a:cubicBezTo>
                  <a:lnTo>
                    <a:pt x="326" y="5444"/>
                  </a:lnTo>
                  <a:cubicBezTo>
                    <a:pt x="348" y="5534"/>
                    <a:pt x="431" y="5593"/>
                    <a:pt x="521" y="5593"/>
                  </a:cubicBezTo>
                  <a:cubicBezTo>
                    <a:pt x="542" y="5593"/>
                    <a:pt x="564" y="5590"/>
                    <a:pt x="585" y="5583"/>
                  </a:cubicBezTo>
                  <a:lnTo>
                    <a:pt x="1207" y="5388"/>
                  </a:lnTo>
                  <a:cubicBezTo>
                    <a:pt x="1220" y="5383"/>
                    <a:pt x="1232" y="5381"/>
                    <a:pt x="1244" y="5381"/>
                  </a:cubicBezTo>
                  <a:cubicBezTo>
                    <a:pt x="1273" y="5381"/>
                    <a:pt x="1298" y="5396"/>
                    <a:pt x="1318" y="5416"/>
                  </a:cubicBezTo>
                  <a:cubicBezTo>
                    <a:pt x="1448" y="5629"/>
                    <a:pt x="1615" y="5824"/>
                    <a:pt x="1801" y="6000"/>
                  </a:cubicBezTo>
                  <a:cubicBezTo>
                    <a:pt x="1828" y="6028"/>
                    <a:pt x="1838" y="6065"/>
                    <a:pt x="1819" y="6102"/>
                  </a:cubicBezTo>
                  <a:lnTo>
                    <a:pt x="1513" y="6687"/>
                  </a:lnTo>
                  <a:cubicBezTo>
                    <a:pt x="1457" y="6789"/>
                    <a:pt x="1504" y="6919"/>
                    <a:pt x="1606" y="6965"/>
                  </a:cubicBezTo>
                  <a:lnTo>
                    <a:pt x="2506" y="7438"/>
                  </a:lnTo>
                  <a:cubicBezTo>
                    <a:pt x="2531" y="7454"/>
                    <a:pt x="2559" y="7460"/>
                    <a:pt x="2589" y="7460"/>
                  </a:cubicBezTo>
                  <a:cubicBezTo>
                    <a:pt x="2613" y="7460"/>
                    <a:pt x="2638" y="7456"/>
                    <a:pt x="2663" y="7448"/>
                  </a:cubicBezTo>
                  <a:cubicBezTo>
                    <a:pt x="2719" y="7438"/>
                    <a:pt x="2756" y="7401"/>
                    <a:pt x="2784" y="7346"/>
                  </a:cubicBezTo>
                  <a:lnTo>
                    <a:pt x="3090" y="6770"/>
                  </a:lnTo>
                  <a:cubicBezTo>
                    <a:pt x="3106" y="6738"/>
                    <a:pt x="3136" y="6713"/>
                    <a:pt x="3174" y="6713"/>
                  </a:cubicBezTo>
                  <a:cubicBezTo>
                    <a:pt x="3180" y="6713"/>
                    <a:pt x="3186" y="6713"/>
                    <a:pt x="3192" y="6715"/>
                  </a:cubicBezTo>
                  <a:cubicBezTo>
                    <a:pt x="3394" y="6761"/>
                    <a:pt x="3603" y="6782"/>
                    <a:pt x="3812" y="6782"/>
                  </a:cubicBezTo>
                  <a:cubicBezTo>
                    <a:pt x="3853" y="6782"/>
                    <a:pt x="3894" y="6781"/>
                    <a:pt x="3934" y="6780"/>
                  </a:cubicBezTo>
                  <a:cubicBezTo>
                    <a:pt x="3981" y="6780"/>
                    <a:pt x="4018" y="6807"/>
                    <a:pt x="4027" y="6845"/>
                  </a:cubicBezTo>
                  <a:lnTo>
                    <a:pt x="4222" y="7475"/>
                  </a:lnTo>
                  <a:cubicBezTo>
                    <a:pt x="4250" y="7559"/>
                    <a:pt x="4333" y="7615"/>
                    <a:pt x="4426" y="7615"/>
                  </a:cubicBezTo>
                  <a:lnTo>
                    <a:pt x="4482" y="7615"/>
                  </a:lnTo>
                  <a:lnTo>
                    <a:pt x="5456" y="7308"/>
                  </a:lnTo>
                  <a:cubicBezTo>
                    <a:pt x="5567" y="7271"/>
                    <a:pt x="5623" y="7151"/>
                    <a:pt x="5585" y="7039"/>
                  </a:cubicBezTo>
                  <a:lnTo>
                    <a:pt x="5391" y="6418"/>
                  </a:lnTo>
                  <a:cubicBezTo>
                    <a:pt x="5381" y="6381"/>
                    <a:pt x="5391" y="6334"/>
                    <a:pt x="5428" y="6316"/>
                  </a:cubicBezTo>
                  <a:cubicBezTo>
                    <a:pt x="5641" y="6177"/>
                    <a:pt x="5836" y="6010"/>
                    <a:pt x="6003" y="5824"/>
                  </a:cubicBezTo>
                  <a:cubicBezTo>
                    <a:pt x="6019" y="5808"/>
                    <a:pt x="6042" y="5798"/>
                    <a:pt x="6065" y="5798"/>
                  </a:cubicBezTo>
                  <a:cubicBezTo>
                    <a:pt x="6082" y="5798"/>
                    <a:pt x="6099" y="5803"/>
                    <a:pt x="6114" y="5815"/>
                  </a:cubicBezTo>
                  <a:lnTo>
                    <a:pt x="6699" y="6112"/>
                  </a:lnTo>
                  <a:cubicBezTo>
                    <a:pt x="6728" y="6129"/>
                    <a:pt x="6761" y="6136"/>
                    <a:pt x="6796" y="6136"/>
                  </a:cubicBezTo>
                  <a:cubicBezTo>
                    <a:pt x="6816" y="6136"/>
                    <a:pt x="6836" y="6134"/>
                    <a:pt x="6856" y="6130"/>
                  </a:cubicBezTo>
                  <a:cubicBezTo>
                    <a:pt x="6903" y="6112"/>
                    <a:pt x="6949" y="6075"/>
                    <a:pt x="6977" y="6028"/>
                  </a:cubicBezTo>
                  <a:lnTo>
                    <a:pt x="7441" y="5128"/>
                  </a:lnTo>
                  <a:cubicBezTo>
                    <a:pt x="7496" y="5026"/>
                    <a:pt x="7459" y="4896"/>
                    <a:pt x="7357" y="4841"/>
                  </a:cubicBezTo>
                  <a:lnTo>
                    <a:pt x="6773" y="4544"/>
                  </a:lnTo>
                  <a:cubicBezTo>
                    <a:pt x="6736" y="4525"/>
                    <a:pt x="6717" y="4479"/>
                    <a:pt x="6727" y="4442"/>
                  </a:cubicBezTo>
                  <a:cubicBezTo>
                    <a:pt x="6782" y="4191"/>
                    <a:pt x="6801" y="3941"/>
                    <a:pt x="6791" y="3691"/>
                  </a:cubicBezTo>
                  <a:cubicBezTo>
                    <a:pt x="6791" y="3653"/>
                    <a:pt x="6819" y="3616"/>
                    <a:pt x="6856" y="3598"/>
                  </a:cubicBezTo>
                  <a:lnTo>
                    <a:pt x="7478" y="3403"/>
                  </a:lnTo>
                  <a:cubicBezTo>
                    <a:pt x="7589" y="3366"/>
                    <a:pt x="7654" y="3255"/>
                    <a:pt x="7617" y="3143"/>
                  </a:cubicBezTo>
                  <a:lnTo>
                    <a:pt x="7311" y="2178"/>
                  </a:lnTo>
                  <a:cubicBezTo>
                    <a:pt x="7281" y="2088"/>
                    <a:pt x="7202" y="2029"/>
                    <a:pt x="7115" y="2029"/>
                  </a:cubicBezTo>
                  <a:cubicBezTo>
                    <a:pt x="7094" y="2029"/>
                    <a:pt x="7073" y="2032"/>
                    <a:pt x="7051" y="2039"/>
                  </a:cubicBezTo>
                  <a:lnTo>
                    <a:pt x="6420" y="2234"/>
                  </a:lnTo>
                  <a:cubicBezTo>
                    <a:pt x="6410" y="2239"/>
                    <a:pt x="6400" y="2241"/>
                    <a:pt x="6389" y="2241"/>
                  </a:cubicBezTo>
                  <a:cubicBezTo>
                    <a:pt x="6360" y="2241"/>
                    <a:pt x="6332" y="2224"/>
                    <a:pt x="6318" y="2197"/>
                  </a:cubicBezTo>
                  <a:cubicBezTo>
                    <a:pt x="6179" y="1984"/>
                    <a:pt x="6021" y="1798"/>
                    <a:pt x="5836" y="1622"/>
                  </a:cubicBezTo>
                  <a:cubicBezTo>
                    <a:pt x="5808" y="1594"/>
                    <a:pt x="5799" y="1548"/>
                    <a:pt x="5817" y="1511"/>
                  </a:cubicBezTo>
                  <a:lnTo>
                    <a:pt x="6124" y="935"/>
                  </a:lnTo>
                  <a:cubicBezTo>
                    <a:pt x="6142" y="880"/>
                    <a:pt x="6151" y="824"/>
                    <a:pt x="6133" y="778"/>
                  </a:cubicBezTo>
                  <a:cubicBezTo>
                    <a:pt x="6114" y="722"/>
                    <a:pt x="6077" y="676"/>
                    <a:pt x="6031" y="648"/>
                  </a:cubicBezTo>
                  <a:lnTo>
                    <a:pt x="5131" y="184"/>
                  </a:lnTo>
                  <a:cubicBezTo>
                    <a:pt x="5096" y="166"/>
                    <a:pt x="5060" y="160"/>
                    <a:pt x="5027" y="160"/>
                  </a:cubicBezTo>
                  <a:cubicBezTo>
                    <a:pt x="5008" y="160"/>
                    <a:pt x="4990" y="162"/>
                    <a:pt x="4973" y="165"/>
                  </a:cubicBezTo>
                  <a:cubicBezTo>
                    <a:pt x="4918" y="184"/>
                    <a:pt x="4871" y="221"/>
                    <a:pt x="4853" y="267"/>
                  </a:cubicBezTo>
                  <a:lnTo>
                    <a:pt x="4546" y="852"/>
                  </a:lnTo>
                  <a:cubicBezTo>
                    <a:pt x="4531" y="883"/>
                    <a:pt x="4497" y="901"/>
                    <a:pt x="4464" y="901"/>
                  </a:cubicBezTo>
                  <a:cubicBezTo>
                    <a:pt x="4457" y="901"/>
                    <a:pt x="4451" y="900"/>
                    <a:pt x="4444" y="898"/>
                  </a:cubicBezTo>
                  <a:cubicBezTo>
                    <a:pt x="4234" y="858"/>
                    <a:pt x="4010" y="832"/>
                    <a:pt x="3790" y="832"/>
                  </a:cubicBezTo>
                  <a:cubicBezTo>
                    <a:pt x="3758" y="832"/>
                    <a:pt x="3725" y="832"/>
                    <a:pt x="3693" y="833"/>
                  </a:cubicBezTo>
                  <a:cubicBezTo>
                    <a:pt x="3689" y="834"/>
                    <a:pt x="3685" y="835"/>
                    <a:pt x="3681" y="835"/>
                  </a:cubicBezTo>
                  <a:cubicBezTo>
                    <a:pt x="3648" y="835"/>
                    <a:pt x="3618" y="802"/>
                    <a:pt x="3610" y="768"/>
                  </a:cubicBezTo>
                  <a:lnTo>
                    <a:pt x="3405" y="147"/>
                  </a:lnTo>
                  <a:cubicBezTo>
                    <a:pt x="3382" y="55"/>
                    <a:pt x="3296" y="1"/>
                    <a:pt x="3203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>
              <a:off x="831825" y="2596225"/>
              <a:ext cx="95800" cy="95400"/>
            </a:xfrm>
            <a:custGeom>
              <a:rect b="b" l="l" r="r" t="t"/>
              <a:pathLst>
                <a:path extrusionOk="0" h="3816" w="3832">
                  <a:moveTo>
                    <a:pt x="1927" y="1036"/>
                  </a:moveTo>
                  <a:cubicBezTo>
                    <a:pt x="1977" y="1036"/>
                    <a:pt x="2028" y="1040"/>
                    <a:pt x="2078" y="1049"/>
                  </a:cubicBezTo>
                  <a:cubicBezTo>
                    <a:pt x="2607" y="1151"/>
                    <a:pt x="2922" y="1698"/>
                    <a:pt x="2737" y="2199"/>
                  </a:cubicBezTo>
                  <a:cubicBezTo>
                    <a:pt x="2615" y="2550"/>
                    <a:pt x="2278" y="2779"/>
                    <a:pt x="1914" y="2779"/>
                  </a:cubicBezTo>
                  <a:cubicBezTo>
                    <a:pt x="1864" y="2779"/>
                    <a:pt x="1814" y="2774"/>
                    <a:pt x="1763" y="2765"/>
                  </a:cubicBezTo>
                  <a:cubicBezTo>
                    <a:pt x="1234" y="2663"/>
                    <a:pt x="919" y="2116"/>
                    <a:pt x="1104" y="1615"/>
                  </a:cubicBezTo>
                  <a:cubicBezTo>
                    <a:pt x="1227" y="1265"/>
                    <a:pt x="1564" y="1036"/>
                    <a:pt x="1927" y="1036"/>
                  </a:cubicBezTo>
                  <a:close/>
                  <a:moveTo>
                    <a:pt x="1967" y="1"/>
                  </a:moveTo>
                  <a:cubicBezTo>
                    <a:pt x="1921" y="1"/>
                    <a:pt x="1884" y="29"/>
                    <a:pt x="1874" y="66"/>
                  </a:cubicBezTo>
                  <a:lnTo>
                    <a:pt x="1828" y="390"/>
                  </a:lnTo>
                  <a:cubicBezTo>
                    <a:pt x="1819" y="428"/>
                    <a:pt x="1791" y="446"/>
                    <a:pt x="1763" y="455"/>
                  </a:cubicBezTo>
                  <a:cubicBezTo>
                    <a:pt x="1633" y="465"/>
                    <a:pt x="1512" y="493"/>
                    <a:pt x="1401" y="539"/>
                  </a:cubicBezTo>
                  <a:cubicBezTo>
                    <a:pt x="1392" y="541"/>
                    <a:pt x="1383" y="542"/>
                    <a:pt x="1374" y="542"/>
                  </a:cubicBezTo>
                  <a:cubicBezTo>
                    <a:pt x="1347" y="542"/>
                    <a:pt x="1322" y="532"/>
                    <a:pt x="1308" y="511"/>
                  </a:cubicBezTo>
                  <a:lnTo>
                    <a:pt x="1123" y="242"/>
                  </a:lnTo>
                  <a:cubicBezTo>
                    <a:pt x="1107" y="226"/>
                    <a:pt x="1084" y="216"/>
                    <a:pt x="1061" y="216"/>
                  </a:cubicBezTo>
                  <a:cubicBezTo>
                    <a:pt x="1044" y="216"/>
                    <a:pt x="1027" y="221"/>
                    <a:pt x="1011" y="233"/>
                  </a:cubicBezTo>
                  <a:lnTo>
                    <a:pt x="603" y="530"/>
                  </a:lnTo>
                  <a:cubicBezTo>
                    <a:pt x="566" y="548"/>
                    <a:pt x="557" y="604"/>
                    <a:pt x="585" y="632"/>
                  </a:cubicBezTo>
                  <a:lnTo>
                    <a:pt x="780" y="901"/>
                  </a:lnTo>
                  <a:cubicBezTo>
                    <a:pt x="798" y="929"/>
                    <a:pt x="798" y="966"/>
                    <a:pt x="770" y="993"/>
                  </a:cubicBezTo>
                  <a:cubicBezTo>
                    <a:pt x="696" y="1086"/>
                    <a:pt x="631" y="1188"/>
                    <a:pt x="575" y="1309"/>
                  </a:cubicBezTo>
                  <a:cubicBezTo>
                    <a:pt x="568" y="1332"/>
                    <a:pt x="541" y="1348"/>
                    <a:pt x="517" y="1348"/>
                  </a:cubicBezTo>
                  <a:cubicBezTo>
                    <a:pt x="511" y="1348"/>
                    <a:pt x="506" y="1348"/>
                    <a:pt x="501" y="1346"/>
                  </a:cubicBezTo>
                  <a:lnTo>
                    <a:pt x="177" y="1300"/>
                  </a:lnTo>
                  <a:cubicBezTo>
                    <a:pt x="170" y="1298"/>
                    <a:pt x="165" y="1298"/>
                    <a:pt x="159" y="1298"/>
                  </a:cubicBezTo>
                  <a:cubicBezTo>
                    <a:pt x="121" y="1298"/>
                    <a:pt x="92" y="1323"/>
                    <a:pt x="84" y="1355"/>
                  </a:cubicBezTo>
                  <a:lnTo>
                    <a:pt x="10" y="1865"/>
                  </a:lnTo>
                  <a:cubicBezTo>
                    <a:pt x="0" y="1903"/>
                    <a:pt x="28" y="1940"/>
                    <a:pt x="75" y="1949"/>
                  </a:cubicBezTo>
                  <a:lnTo>
                    <a:pt x="399" y="2005"/>
                  </a:lnTo>
                  <a:cubicBezTo>
                    <a:pt x="427" y="2005"/>
                    <a:pt x="455" y="2032"/>
                    <a:pt x="455" y="2070"/>
                  </a:cubicBezTo>
                  <a:cubicBezTo>
                    <a:pt x="473" y="2190"/>
                    <a:pt x="501" y="2311"/>
                    <a:pt x="548" y="2431"/>
                  </a:cubicBezTo>
                  <a:cubicBezTo>
                    <a:pt x="557" y="2459"/>
                    <a:pt x="548" y="2496"/>
                    <a:pt x="520" y="2515"/>
                  </a:cubicBezTo>
                  <a:lnTo>
                    <a:pt x="251" y="2710"/>
                  </a:lnTo>
                  <a:cubicBezTo>
                    <a:pt x="214" y="2728"/>
                    <a:pt x="204" y="2775"/>
                    <a:pt x="232" y="2812"/>
                  </a:cubicBezTo>
                  <a:lnTo>
                    <a:pt x="529" y="3229"/>
                  </a:lnTo>
                  <a:cubicBezTo>
                    <a:pt x="545" y="3245"/>
                    <a:pt x="568" y="3255"/>
                    <a:pt x="591" y="3255"/>
                  </a:cubicBezTo>
                  <a:cubicBezTo>
                    <a:pt x="608" y="3255"/>
                    <a:pt x="625" y="3250"/>
                    <a:pt x="640" y="3238"/>
                  </a:cubicBezTo>
                  <a:lnTo>
                    <a:pt x="900" y="3053"/>
                  </a:lnTo>
                  <a:cubicBezTo>
                    <a:pt x="914" y="3044"/>
                    <a:pt x="930" y="3039"/>
                    <a:pt x="947" y="3039"/>
                  </a:cubicBezTo>
                  <a:cubicBezTo>
                    <a:pt x="963" y="3039"/>
                    <a:pt x="979" y="3044"/>
                    <a:pt x="993" y="3053"/>
                  </a:cubicBezTo>
                  <a:cubicBezTo>
                    <a:pt x="1086" y="3127"/>
                    <a:pt x="1197" y="3192"/>
                    <a:pt x="1308" y="3248"/>
                  </a:cubicBezTo>
                  <a:cubicBezTo>
                    <a:pt x="1336" y="3257"/>
                    <a:pt x="1355" y="3294"/>
                    <a:pt x="1355" y="3322"/>
                  </a:cubicBezTo>
                  <a:lnTo>
                    <a:pt x="1299" y="3647"/>
                  </a:lnTo>
                  <a:cubicBezTo>
                    <a:pt x="1290" y="3693"/>
                    <a:pt x="1327" y="3730"/>
                    <a:pt x="1364" y="3739"/>
                  </a:cubicBezTo>
                  <a:lnTo>
                    <a:pt x="1865" y="3814"/>
                  </a:lnTo>
                  <a:cubicBezTo>
                    <a:pt x="1871" y="3815"/>
                    <a:pt x="1877" y="3815"/>
                    <a:pt x="1883" y="3815"/>
                  </a:cubicBezTo>
                  <a:cubicBezTo>
                    <a:pt x="1921" y="3815"/>
                    <a:pt x="1950" y="3790"/>
                    <a:pt x="1958" y="3758"/>
                  </a:cubicBezTo>
                  <a:lnTo>
                    <a:pt x="2004" y="3433"/>
                  </a:lnTo>
                  <a:cubicBezTo>
                    <a:pt x="2013" y="3396"/>
                    <a:pt x="2041" y="3368"/>
                    <a:pt x="2069" y="3368"/>
                  </a:cubicBezTo>
                  <a:cubicBezTo>
                    <a:pt x="2199" y="3350"/>
                    <a:pt x="2320" y="3322"/>
                    <a:pt x="2431" y="3276"/>
                  </a:cubicBezTo>
                  <a:cubicBezTo>
                    <a:pt x="2440" y="3273"/>
                    <a:pt x="2449" y="3272"/>
                    <a:pt x="2457" y="3272"/>
                  </a:cubicBezTo>
                  <a:cubicBezTo>
                    <a:pt x="2482" y="3272"/>
                    <a:pt x="2503" y="3282"/>
                    <a:pt x="2524" y="3303"/>
                  </a:cubicBezTo>
                  <a:lnTo>
                    <a:pt x="2709" y="3572"/>
                  </a:lnTo>
                  <a:cubicBezTo>
                    <a:pt x="2726" y="3595"/>
                    <a:pt x="2750" y="3607"/>
                    <a:pt x="2774" y="3607"/>
                  </a:cubicBezTo>
                  <a:cubicBezTo>
                    <a:pt x="2790" y="3607"/>
                    <a:pt x="2806" y="3602"/>
                    <a:pt x="2820" y="3591"/>
                  </a:cubicBezTo>
                  <a:lnTo>
                    <a:pt x="3229" y="3294"/>
                  </a:lnTo>
                  <a:cubicBezTo>
                    <a:pt x="3266" y="3266"/>
                    <a:pt x="3275" y="3220"/>
                    <a:pt x="3247" y="3183"/>
                  </a:cubicBezTo>
                  <a:lnTo>
                    <a:pt x="3052" y="2923"/>
                  </a:lnTo>
                  <a:cubicBezTo>
                    <a:pt x="3034" y="2895"/>
                    <a:pt x="3034" y="2858"/>
                    <a:pt x="3052" y="2830"/>
                  </a:cubicBezTo>
                  <a:cubicBezTo>
                    <a:pt x="3136" y="2737"/>
                    <a:pt x="3201" y="2626"/>
                    <a:pt x="3247" y="2515"/>
                  </a:cubicBezTo>
                  <a:cubicBezTo>
                    <a:pt x="3266" y="2487"/>
                    <a:pt x="3294" y="2468"/>
                    <a:pt x="3331" y="2468"/>
                  </a:cubicBezTo>
                  <a:lnTo>
                    <a:pt x="3655" y="2524"/>
                  </a:lnTo>
                  <a:cubicBezTo>
                    <a:pt x="3661" y="2525"/>
                    <a:pt x="3667" y="2526"/>
                    <a:pt x="3673" y="2526"/>
                  </a:cubicBezTo>
                  <a:cubicBezTo>
                    <a:pt x="3711" y="2526"/>
                    <a:pt x="3739" y="2500"/>
                    <a:pt x="3739" y="2459"/>
                  </a:cubicBezTo>
                  <a:lnTo>
                    <a:pt x="3822" y="1958"/>
                  </a:lnTo>
                  <a:cubicBezTo>
                    <a:pt x="3832" y="1921"/>
                    <a:pt x="3804" y="1875"/>
                    <a:pt x="3757" y="1875"/>
                  </a:cubicBezTo>
                  <a:lnTo>
                    <a:pt x="3433" y="1819"/>
                  </a:lnTo>
                  <a:cubicBezTo>
                    <a:pt x="3405" y="1810"/>
                    <a:pt x="3377" y="1791"/>
                    <a:pt x="3377" y="1754"/>
                  </a:cubicBezTo>
                  <a:cubicBezTo>
                    <a:pt x="3359" y="1634"/>
                    <a:pt x="3331" y="1513"/>
                    <a:pt x="3284" y="1392"/>
                  </a:cubicBezTo>
                  <a:cubicBezTo>
                    <a:pt x="3275" y="1365"/>
                    <a:pt x="3284" y="1327"/>
                    <a:pt x="3312" y="1309"/>
                  </a:cubicBezTo>
                  <a:lnTo>
                    <a:pt x="3581" y="1114"/>
                  </a:lnTo>
                  <a:cubicBezTo>
                    <a:pt x="3609" y="1086"/>
                    <a:pt x="3618" y="1040"/>
                    <a:pt x="3600" y="1012"/>
                  </a:cubicBezTo>
                  <a:lnTo>
                    <a:pt x="3294" y="595"/>
                  </a:lnTo>
                  <a:cubicBezTo>
                    <a:pt x="3282" y="577"/>
                    <a:pt x="3258" y="566"/>
                    <a:pt x="3233" y="566"/>
                  </a:cubicBezTo>
                  <a:cubicBezTo>
                    <a:pt x="3219" y="566"/>
                    <a:pt x="3205" y="569"/>
                    <a:pt x="3192" y="576"/>
                  </a:cubicBezTo>
                  <a:lnTo>
                    <a:pt x="2922" y="771"/>
                  </a:lnTo>
                  <a:cubicBezTo>
                    <a:pt x="2913" y="780"/>
                    <a:pt x="2897" y="785"/>
                    <a:pt x="2881" y="785"/>
                  </a:cubicBezTo>
                  <a:cubicBezTo>
                    <a:pt x="2865" y="785"/>
                    <a:pt x="2848" y="780"/>
                    <a:pt x="2839" y="771"/>
                  </a:cubicBezTo>
                  <a:cubicBezTo>
                    <a:pt x="2737" y="697"/>
                    <a:pt x="2635" y="632"/>
                    <a:pt x="2524" y="576"/>
                  </a:cubicBezTo>
                  <a:cubicBezTo>
                    <a:pt x="2486" y="557"/>
                    <a:pt x="2468" y="530"/>
                    <a:pt x="2477" y="493"/>
                  </a:cubicBezTo>
                  <a:lnTo>
                    <a:pt x="2533" y="168"/>
                  </a:lnTo>
                  <a:cubicBezTo>
                    <a:pt x="2533" y="131"/>
                    <a:pt x="2505" y="94"/>
                    <a:pt x="2468" y="84"/>
                  </a:cubicBezTo>
                  <a:lnTo>
                    <a:pt x="1967" y="1"/>
                  </a:ln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830200" y="2594850"/>
              <a:ext cx="98825" cy="98350"/>
            </a:xfrm>
            <a:custGeom>
              <a:rect b="b" l="l" r="r" t="t"/>
              <a:pathLst>
                <a:path extrusionOk="0" h="3934" w="3953">
                  <a:moveTo>
                    <a:pt x="1986" y="1151"/>
                  </a:moveTo>
                  <a:cubicBezTo>
                    <a:pt x="2032" y="1151"/>
                    <a:pt x="2088" y="1160"/>
                    <a:pt x="2134" y="1160"/>
                  </a:cubicBezTo>
                  <a:cubicBezTo>
                    <a:pt x="2366" y="1206"/>
                    <a:pt x="2570" y="1355"/>
                    <a:pt x="2691" y="1559"/>
                  </a:cubicBezTo>
                  <a:cubicBezTo>
                    <a:pt x="2811" y="1763"/>
                    <a:pt x="2830" y="2013"/>
                    <a:pt x="2746" y="2236"/>
                  </a:cubicBezTo>
                  <a:cubicBezTo>
                    <a:pt x="2632" y="2564"/>
                    <a:pt x="2314" y="2776"/>
                    <a:pt x="1973" y="2776"/>
                  </a:cubicBezTo>
                  <a:cubicBezTo>
                    <a:pt x="1928" y="2776"/>
                    <a:pt x="1882" y="2772"/>
                    <a:pt x="1837" y="2765"/>
                  </a:cubicBezTo>
                  <a:cubicBezTo>
                    <a:pt x="1605" y="2718"/>
                    <a:pt x="1401" y="2570"/>
                    <a:pt x="1281" y="2366"/>
                  </a:cubicBezTo>
                  <a:cubicBezTo>
                    <a:pt x="1160" y="2162"/>
                    <a:pt x="1141" y="1911"/>
                    <a:pt x="1225" y="1689"/>
                  </a:cubicBezTo>
                  <a:cubicBezTo>
                    <a:pt x="1336" y="1364"/>
                    <a:pt x="1652" y="1151"/>
                    <a:pt x="1986" y="1151"/>
                  </a:cubicBezTo>
                  <a:close/>
                  <a:moveTo>
                    <a:pt x="1985" y="1033"/>
                  </a:moveTo>
                  <a:cubicBezTo>
                    <a:pt x="1600" y="1033"/>
                    <a:pt x="1243" y="1278"/>
                    <a:pt x="1114" y="1651"/>
                  </a:cubicBezTo>
                  <a:cubicBezTo>
                    <a:pt x="1021" y="1902"/>
                    <a:pt x="1049" y="2189"/>
                    <a:pt x="1179" y="2421"/>
                  </a:cubicBezTo>
                  <a:cubicBezTo>
                    <a:pt x="1318" y="2663"/>
                    <a:pt x="1550" y="2830"/>
                    <a:pt x="1819" y="2876"/>
                  </a:cubicBezTo>
                  <a:cubicBezTo>
                    <a:pt x="1874" y="2885"/>
                    <a:pt x="1930" y="2895"/>
                    <a:pt x="1986" y="2895"/>
                  </a:cubicBezTo>
                  <a:cubicBezTo>
                    <a:pt x="2366" y="2895"/>
                    <a:pt x="2728" y="2653"/>
                    <a:pt x="2858" y="2282"/>
                  </a:cubicBezTo>
                  <a:cubicBezTo>
                    <a:pt x="2950" y="2023"/>
                    <a:pt x="2923" y="1735"/>
                    <a:pt x="2793" y="1503"/>
                  </a:cubicBezTo>
                  <a:cubicBezTo>
                    <a:pt x="2654" y="1262"/>
                    <a:pt x="2422" y="1104"/>
                    <a:pt x="2153" y="1048"/>
                  </a:cubicBezTo>
                  <a:cubicBezTo>
                    <a:pt x="2097" y="1038"/>
                    <a:pt x="2041" y="1033"/>
                    <a:pt x="1985" y="1033"/>
                  </a:cubicBezTo>
                  <a:close/>
                  <a:moveTo>
                    <a:pt x="2013" y="112"/>
                  </a:moveTo>
                  <a:lnTo>
                    <a:pt x="2524" y="195"/>
                  </a:lnTo>
                  <a:cubicBezTo>
                    <a:pt x="2524" y="195"/>
                    <a:pt x="2533" y="204"/>
                    <a:pt x="2533" y="204"/>
                  </a:cubicBezTo>
                  <a:cubicBezTo>
                    <a:pt x="2533" y="204"/>
                    <a:pt x="2533" y="214"/>
                    <a:pt x="2533" y="214"/>
                  </a:cubicBezTo>
                  <a:lnTo>
                    <a:pt x="2487" y="538"/>
                  </a:lnTo>
                  <a:cubicBezTo>
                    <a:pt x="2477" y="603"/>
                    <a:pt x="2505" y="659"/>
                    <a:pt x="2561" y="687"/>
                  </a:cubicBezTo>
                  <a:cubicBezTo>
                    <a:pt x="2672" y="733"/>
                    <a:pt x="2774" y="798"/>
                    <a:pt x="2867" y="872"/>
                  </a:cubicBezTo>
                  <a:cubicBezTo>
                    <a:pt x="2890" y="891"/>
                    <a:pt x="2918" y="900"/>
                    <a:pt x="2946" y="900"/>
                  </a:cubicBezTo>
                  <a:cubicBezTo>
                    <a:pt x="2974" y="900"/>
                    <a:pt x="3001" y="891"/>
                    <a:pt x="3025" y="872"/>
                  </a:cubicBezTo>
                  <a:lnTo>
                    <a:pt x="3294" y="677"/>
                  </a:lnTo>
                  <a:cubicBezTo>
                    <a:pt x="3294" y="677"/>
                    <a:pt x="3312" y="677"/>
                    <a:pt x="3312" y="687"/>
                  </a:cubicBezTo>
                  <a:lnTo>
                    <a:pt x="3618" y="1095"/>
                  </a:lnTo>
                  <a:cubicBezTo>
                    <a:pt x="3618" y="1104"/>
                    <a:pt x="3618" y="1104"/>
                    <a:pt x="3618" y="1113"/>
                  </a:cubicBezTo>
                  <a:cubicBezTo>
                    <a:pt x="3618" y="1113"/>
                    <a:pt x="3618" y="1113"/>
                    <a:pt x="3609" y="1123"/>
                  </a:cubicBezTo>
                  <a:lnTo>
                    <a:pt x="3340" y="1317"/>
                  </a:lnTo>
                  <a:cubicBezTo>
                    <a:pt x="3294" y="1345"/>
                    <a:pt x="3275" y="1410"/>
                    <a:pt x="3294" y="1466"/>
                  </a:cubicBezTo>
                  <a:cubicBezTo>
                    <a:pt x="3340" y="1577"/>
                    <a:pt x="3368" y="1698"/>
                    <a:pt x="3377" y="1818"/>
                  </a:cubicBezTo>
                  <a:cubicBezTo>
                    <a:pt x="3386" y="1874"/>
                    <a:pt x="3433" y="1920"/>
                    <a:pt x="3488" y="1930"/>
                  </a:cubicBezTo>
                  <a:lnTo>
                    <a:pt x="3813" y="1985"/>
                  </a:lnTo>
                  <a:cubicBezTo>
                    <a:pt x="3822" y="1985"/>
                    <a:pt x="3832" y="1995"/>
                    <a:pt x="3832" y="2004"/>
                  </a:cubicBezTo>
                  <a:lnTo>
                    <a:pt x="3748" y="2505"/>
                  </a:lnTo>
                  <a:cubicBezTo>
                    <a:pt x="3748" y="2514"/>
                    <a:pt x="3739" y="2523"/>
                    <a:pt x="3730" y="2523"/>
                  </a:cubicBezTo>
                  <a:lnTo>
                    <a:pt x="3405" y="2468"/>
                  </a:lnTo>
                  <a:cubicBezTo>
                    <a:pt x="3398" y="2467"/>
                    <a:pt x="3391" y="2466"/>
                    <a:pt x="3383" y="2466"/>
                  </a:cubicBezTo>
                  <a:cubicBezTo>
                    <a:pt x="3334" y="2466"/>
                    <a:pt x="3282" y="2493"/>
                    <a:pt x="3266" y="2542"/>
                  </a:cubicBezTo>
                  <a:cubicBezTo>
                    <a:pt x="3210" y="2653"/>
                    <a:pt x="3154" y="2755"/>
                    <a:pt x="3080" y="2848"/>
                  </a:cubicBezTo>
                  <a:cubicBezTo>
                    <a:pt x="3043" y="2895"/>
                    <a:pt x="3034" y="2959"/>
                    <a:pt x="3071" y="3006"/>
                  </a:cubicBezTo>
                  <a:lnTo>
                    <a:pt x="3266" y="3275"/>
                  </a:lnTo>
                  <a:cubicBezTo>
                    <a:pt x="3275" y="3284"/>
                    <a:pt x="3266" y="3293"/>
                    <a:pt x="3266" y="3303"/>
                  </a:cubicBezTo>
                  <a:lnTo>
                    <a:pt x="2848" y="3600"/>
                  </a:lnTo>
                  <a:cubicBezTo>
                    <a:pt x="2845" y="3603"/>
                    <a:pt x="2842" y="3604"/>
                    <a:pt x="2839" y="3604"/>
                  </a:cubicBezTo>
                  <a:cubicBezTo>
                    <a:pt x="2833" y="3604"/>
                    <a:pt x="2827" y="3600"/>
                    <a:pt x="2821" y="3600"/>
                  </a:cubicBezTo>
                  <a:lnTo>
                    <a:pt x="2635" y="3331"/>
                  </a:lnTo>
                  <a:cubicBezTo>
                    <a:pt x="2607" y="3296"/>
                    <a:pt x="2565" y="3277"/>
                    <a:pt x="2522" y="3277"/>
                  </a:cubicBezTo>
                  <a:cubicBezTo>
                    <a:pt x="2507" y="3277"/>
                    <a:pt x="2492" y="3279"/>
                    <a:pt x="2477" y="3284"/>
                  </a:cubicBezTo>
                  <a:cubicBezTo>
                    <a:pt x="2366" y="3321"/>
                    <a:pt x="2245" y="3349"/>
                    <a:pt x="2134" y="3368"/>
                  </a:cubicBezTo>
                  <a:cubicBezTo>
                    <a:pt x="2069" y="3368"/>
                    <a:pt x="2023" y="3414"/>
                    <a:pt x="2013" y="3479"/>
                  </a:cubicBezTo>
                  <a:lnTo>
                    <a:pt x="1967" y="3804"/>
                  </a:lnTo>
                  <a:cubicBezTo>
                    <a:pt x="1958" y="3813"/>
                    <a:pt x="1949" y="3813"/>
                    <a:pt x="1939" y="3813"/>
                  </a:cubicBezTo>
                  <a:lnTo>
                    <a:pt x="1438" y="3739"/>
                  </a:lnTo>
                  <a:cubicBezTo>
                    <a:pt x="1429" y="3739"/>
                    <a:pt x="1420" y="3729"/>
                    <a:pt x="1429" y="3720"/>
                  </a:cubicBezTo>
                  <a:lnTo>
                    <a:pt x="1475" y="3395"/>
                  </a:lnTo>
                  <a:cubicBezTo>
                    <a:pt x="1485" y="3331"/>
                    <a:pt x="1457" y="3275"/>
                    <a:pt x="1401" y="3247"/>
                  </a:cubicBezTo>
                  <a:cubicBezTo>
                    <a:pt x="1290" y="3201"/>
                    <a:pt x="1188" y="3136"/>
                    <a:pt x="1095" y="3061"/>
                  </a:cubicBezTo>
                  <a:cubicBezTo>
                    <a:pt x="1076" y="3043"/>
                    <a:pt x="1049" y="3034"/>
                    <a:pt x="1012" y="3034"/>
                  </a:cubicBezTo>
                  <a:cubicBezTo>
                    <a:pt x="984" y="3034"/>
                    <a:pt x="956" y="3043"/>
                    <a:pt x="937" y="3061"/>
                  </a:cubicBezTo>
                  <a:lnTo>
                    <a:pt x="668" y="3247"/>
                  </a:lnTo>
                  <a:cubicBezTo>
                    <a:pt x="668" y="3256"/>
                    <a:pt x="659" y="3256"/>
                    <a:pt x="659" y="3256"/>
                  </a:cubicBezTo>
                  <a:cubicBezTo>
                    <a:pt x="659" y="3256"/>
                    <a:pt x="650" y="3256"/>
                    <a:pt x="650" y="3247"/>
                  </a:cubicBezTo>
                  <a:lnTo>
                    <a:pt x="344" y="2839"/>
                  </a:lnTo>
                  <a:cubicBezTo>
                    <a:pt x="344" y="2830"/>
                    <a:pt x="344" y="2830"/>
                    <a:pt x="344" y="2820"/>
                  </a:cubicBezTo>
                  <a:cubicBezTo>
                    <a:pt x="344" y="2820"/>
                    <a:pt x="344" y="2811"/>
                    <a:pt x="353" y="2811"/>
                  </a:cubicBezTo>
                  <a:lnTo>
                    <a:pt x="613" y="2616"/>
                  </a:lnTo>
                  <a:cubicBezTo>
                    <a:pt x="668" y="2579"/>
                    <a:pt x="687" y="2523"/>
                    <a:pt x="668" y="2468"/>
                  </a:cubicBezTo>
                  <a:cubicBezTo>
                    <a:pt x="622" y="2356"/>
                    <a:pt x="594" y="2236"/>
                    <a:pt x="585" y="2115"/>
                  </a:cubicBezTo>
                  <a:cubicBezTo>
                    <a:pt x="576" y="2060"/>
                    <a:pt x="529" y="2013"/>
                    <a:pt x="474" y="2004"/>
                  </a:cubicBezTo>
                  <a:lnTo>
                    <a:pt x="149" y="1948"/>
                  </a:lnTo>
                  <a:cubicBezTo>
                    <a:pt x="130" y="1948"/>
                    <a:pt x="130" y="1939"/>
                    <a:pt x="130" y="1930"/>
                  </a:cubicBezTo>
                  <a:lnTo>
                    <a:pt x="214" y="1429"/>
                  </a:lnTo>
                  <a:cubicBezTo>
                    <a:pt x="214" y="1420"/>
                    <a:pt x="223" y="1410"/>
                    <a:pt x="232" y="1410"/>
                  </a:cubicBezTo>
                  <a:lnTo>
                    <a:pt x="557" y="1466"/>
                  </a:lnTo>
                  <a:cubicBezTo>
                    <a:pt x="563" y="1467"/>
                    <a:pt x="569" y="1467"/>
                    <a:pt x="574" y="1467"/>
                  </a:cubicBezTo>
                  <a:cubicBezTo>
                    <a:pt x="624" y="1467"/>
                    <a:pt x="671" y="1433"/>
                    <a:pt x="696" y="1392"/>
                  </a:cubicBezTo>
                  <a:cubicBezTo>
                    <a:pt x="743" y="1280"/>
                    <a:pt x="807" y="1178"/>
                    <a:pt x="882" y="1086"/>
                  </a:cubicBezTo>
                  <a:cubicBezTo>
                    <a:pt x="919" y="1039"/>
                    <a:pt x="919" y="974"/>
                    <a:pt x="891" y="919"/>
                  </a:cubicBezTo>
                  <a:lnTo>
                    <a:pt x="696" y="659"/>
                  </a:lnTo>
                  <a:cubicBezTo>
                    <a:pt x="687" y="650"/>
                    <a:pt x="696" y="640"/>
                    <a:pt x="696" y="631"/>
                  </a:cubicBezTo>
                  <a:lnTo>
                    <a:pt x="1114" y="334"/>
                  </a:lnTo>
                  <a:cubicBezTo>
                    <a:pt x="1118" y="330"/>
                    <a:pt x="1123" y="327"/>
                    <a:pt x="1126" y="327"/>
                  </a:cubicBezTo>
                  <a:cubicBezTo>
                    <a:pt x="1130" y="327"/>
                    <a:pt x="1132" y="330"/>
                    <a:pt x="1132" y="334"/>
                  </a:cubicBezTo>
                  <a:lnTo>
                    <a:pt x="1327" y="603"/>
                  </a:lnTo>
                  <a:cubicBezTo>
                    <a:pt x="1354" y="638"/>
                    <a:pt x="1397" y="657"/>
                    <a:pt x="1440" y="657"/>
                  </a:cubicBezTo>
                  <a:cubicBezTo>
                    <a:pt x="1455" y="657"/>
                    <a:pt x="1470" y="654"/>
                    <a:pt x="1485" y="650"/>
                  </a:cubicBezTo>
                  <a:cubicBezTo>
                    <a:pt x="1596" y="603"/>
                    <a:pt x="1707" y="575"/>
                    <a:pt x="1828" y="566"/>
                  </a:cubicBezTo>
                  <a:cubicBezTo>
                    <a:pt x="1893" y="557"/>
                    <a:pt x="1939" y="510"/>
                    <a:pt x="1949" y="455"/>
                  </a:cubicBezTo>
                  <a:lnTo>
                    <a:pt x="1995" y="130"/>
                  </a:lnTo>
                  <a:cubicBezTo>
                    <a:pt x="1995" y="121"/>
                    <a:pt x="2013" y="112"/>
                    <a:pt x="2013" y="112"/>
                  </a:cubicBezTo>
                  <a:close/>
                  <a:moveTo>
                    <a:pt x="2032" y="0"/>
                  </a:moveTo>
                  <a:cubicBezTo>
                    <a:pt x="2004" y="0"/>
                    <a:pt x="1967" y="0"/>
                    <a:pt x="1939" y="28"/>
                  </a:cubicBezTo>
                  <a:cubicBezTo>
                    <a:pt x="1911" y="47"/>
                    <a:pt x="1893" y="74"/>
                    <a:pt x="1884" y="112"/>
                  </a:cubicBezTo>
                  <a:lnTo>
                    <a:pt x="1828" y="436"/>
                  </a:lnTo>
                  <a:cubicBezTo>
                    <a:pt x="1828" y="445"/>
                    <a:pt x="1828" y="455"/>
                    <a:pt x="1819" y="455"/>
                  </a:cubicBezTo>
                  <a:cubicBezTo>
                    <a:pt x="1689" y="464"/>
                    <a:pt x="1559" y="492"/>
                    <a:pt x="1438" y="538"/>
                  </a:cubicBezTo>
                  <a:cubicBezTo>
                    <a:pt x="1438" y="541"/>
                    <a:pt x="1437" y="542"/>
                    <a:pt x="1436" y="542"/>
                  </a:cubicBezTo>
                  <a:cubicBezTo>
                    <a:pt x="1432" y="542"/>
                    <a:pt x="1426" y="538"/>
                    <a:pt x="1420" y="538"/>
                  </a:cubicBezTo>
                  <a:lnTo>
                    <a:pt x="1234" y="269"/>
                  </a:lnTo>
                  <a:cubicBezTo>
                    <a:pt x="1207" y="231"/>
                    <a:pt x="1167" y="212"/>
                    <a:pt x="1126" y="212"/>
                  </a:cubicBezTo>
                  <a:cubicBezTo>
                    <a:pt x="1097" y="212"/>
                    <a:pt x="1066" y="222"/>
                    <a:pt x="1039" y="241"/>
                  </a:cubicBezTo>
                  <a:lnTo>
                    <a:pt x="631" y="538"/>
                  </a:lnTo>
                  <a:cubicBezTo>
                    <a:pt x="566" y="575"/>
                    <a:pt x="557" y="659"/>
                    <a:pt x="603" y="724"/>
                  </a:cubicBezTo>
                  <a:lnTo>
                    <a:pt x="789" y="993"/>
                  </a:lnTo>
                  <a:cubicBezTo>
                    <a:pt x="798" y="993"/>
                    <a:pt x="798" y="1002"/>
                    <a:pt x="789" y="1011"/>
                  </a:cubicBezTo>
                  <a:cubicBezTo>
                    <a:pt x="715" y="1113"/>
                    <a:pt x="640" y="1225"/>
                    <a:pt x="594" y="1336"/>
                  </a:cubicBezTo>
                  <a:cubicBezTo>
                    <a:pt x="585" y="1345"/>
                    <a:pt x="576" y="1345"/>
                    <a:pt x="576" y="1345"/>
                  </a:cubicBezTo>
                  <a:lnTo>
                    <a:pt x="251" y="1299"/>
                  </a:lnTo>
                  <a:cubicBezTo>
                    <a:pt x="241" y="1296"/>
                    <a:pt x="231" y="1295"/>
                    <a:pt x="221" y="1295"/>
                  </a:cubicBezTo>
                  <a:cubicBezTo>
                    <a:pt x="195" y="1295"/>
                    <a:pt x="169" y="1304"/>
                    <a:pt x="149" y="1317"/>
                  </a:cubicBezTo>
                  <a:cubicBezTo>
                    <a:pt x="121" y="1336"/>
                    <a:pt x="102" y="1373"/>
                    <a:pt x="93" y="1410"/>
                  </a:cubicBezTo>
                  <a:lnTo>
                    <a:pt x="19" y="1911"/>
                  </a:lnTo>
                  <a:cubicBezTo>
                    <a:pt x="0" y="1985"/>
                    <a:pt x="56" y="2050"/>
                    <a:pt x="130" y="2060"/>
                  </a:cubicBezTo>
                  <a:lnTo>
                    <a:pt x="455" y="2115"/>
                  </a:lnTo>
                  <a:cubicBezTo>
                    <a:pt x="455" y="2115"/>
                    <a:pt x="464" y="2125"/>
                    <a:pt x="464" y="2125"/>
                  </a:cubicBezTo>
                  <a:cubicBezTo>
                    <a:pt x="483" y="2254"/>
                    <a:pt x="511" y="2384"/>
                    <a:pt x="557" y="2505"/>
                  </a:cubicBezTo>
                  <a:cubicBezTo>
                    <a:pt x="557" y="2514"/>
                    <a:pt x="557" y="2514"/>
                    <a:pt x="548" y="2523"/>
                  </a:cubicBezTo>
                  <a:lnTo>
                    <a:pt x="279" y="2718"/>
                  </a:lnTo>
                  <a:cubicBezTo>
                    <a:pt x="251" y="2737"/>
                    <a:pt x="232" y="2765"/>
                    <a:pt x="223" y="2802"/>
                  </a:cubicBezTo>
                  <a:cubicBezTo>
                    <a:pt x="223" y="2839"/>
                    <a:pt x="232" y="2876"/>
                    <a:pt x="251" y="2904"/>
                  </a:cubicBezTo>
                  <a:lnTo>
                    <a:pt x="548" y="3312"/>
                  </a:lnTo>
                  <a:cubicBezTo>
                    <a:pt x="566" y="3349"/>
                    <a:pt x="603" y="3368"/>
                    <a:pt x="640" y="3368"/>
                  </a:cubicBezTo>
                  <a:cubicBezTo>
                    <a:pt x="648" y="3370"/>
                    <a:pt x="656" y="3371"/>
                    <a:pt x="665" y="3371"/>
                  </a:cubicBezTo>
                  <a:cubicBezTo>
                    <a:pt x="688" y="3371"/>
                    <a:pt x="713" y="3363"/>
                    <a:pt x="733" y="3349"/>
                  </a:cubicBezTo>
                  <a:lnTo>
                    <a:pt x="1002" y="3154"/>
                  </a:lnTo>
                  <a:cubicBezTo>
                    <a:pt x="1007" y="3150"/>
                    <a:pt x="1012" y="3147"/>
                    <a:pt x="1015" y="3147"/>
                  </a:cubicBezTo>
                  <a:cubicBezTo>
                    <a:pt x="1019" y="3147"/>
                    <a:pt x="1021" y="3150"/>
                    <a:pt x="1021" y="3154"/>
                  </a:cubicBezTo>
                  <a:cubicBezTo>
                    <a:pt x="1123" y="3238"/>
                    <a:pt x="1234" y="3303"/>
                    <a:pt x="1355" y="3358"/>
                  </a:cubicBezTo>
                  <a:cubicBezTo>
                    <a:pt x="1355" y="3358"/>
                    <a:pt x="1364" y="3368"/>
                    <a:pt x="1364" y="3377"/>
                  </a:cubicBezTo>
                  <a:lnTo>
                    <a:pt x="1308" y="3702"/>
                  </a:lnTo>
                  <a:cubicBezTo>
                    <a:pt x="1299" y="3776"/>
                    <a:pt x="1346" y="3841"/>
                    <a:pt x="1420" y="3850"/>
                  </a:cubicBezTo>
                  <a:lnTo>
                    <a:pt x="1921" y="3934"/>
                  </a:lnTo>
                  <a:lnTo>
                    <a:pt x="1949" y="3934"/>
                  </a:lnTo>
                  <a:cubicBezTo>
                    <a:pt x="1976" y="3934"/>
                    <a:pt x="2004" y="3924"/>
                    <a:pt x="2023" y="3906"/>
                  </a:cubicBezTo>
                  <a:cubicBezTo>
                    <a:pt x="2051" y="3887"/>
                    <a:pt x="2069" y="3859"/>
                    <a:pt x="2078" y="3822"/>
                  </a:cubicBezTo>
                  <a:lnTo>
                    <a:pt x="2125" y="3498"/>
                  </a:lnTo>
                  <a:cubicBezTo>
                    <a:pt x="2134" y="3488"/>
                    <a:pt x="2134" y="3479"/>
                    <a:pt x="2143" y="3479"/>
                  </a:cubicBezTo>
                  <a:cubicBezTo>
                    <a:pt x="2273" y="3470"/>
                    <a:pt x="2394" y="3442"/>
                    <a:pt x="2514" y="3395"/>
                  </a:cubicBezTo>
                  <a:cubicBezTo>
                    <a:pt x="2517" y="3392"/>
                    <a:pt x="2521" y="3391"/>
                    <a:pt x="2523" y="3391"/>
                  </a:cubicBezTo>
                  <a:cubicBezTo>
                    <a:pt x="2529" y="3391"/>
                    <a:pt x="2533" y="3395"/>
                    <a:pt x="2533" y="3395"/>
                  </a:cubicBezTo>
                  <a:lnTo>
                    <a:pt x="2728" y="3664"/>
                  </a:lnTo>
                  <a:cubicBezTo>
                    <a:pt x="2755" y="3702"/>
                    <a:pt x="2794" y="3721"/>
                    <a:pt x="2834" y="3721"/>
                  </a:cubicBezTo>
                  <a:cubicBezTo>
                    <a:pt x="2862" y="3721"/>
                    <a:pt x="2890" y="3712"/>
                    <a:pt x="2913" y="3692"/>
                  </a:cubicBezTo>
                  <a:lnTo>
                    <a:pt x="3331" y="3395"/>
                  </a:lnTo>
                  <a:cubicBezTo>
                    <a:pt x="3386" y="3358"/>
                    <a:pt x="3405" y="3266"/>
                    <a:pt x="3359" y="3210"/>
                  </a:cubicBezTo>
                  <a:lnTo>
                    <a:pt x="3164" y="2941"/>
                  </a:lnTo>
                  <a:cubicBezTo>
                    <a:pt x="3164" y="2941"/>
                    <a:pt x="3164" y="2932"/>
                    <a:pt x="3164" y="2922"/>
                  </a:cubicBezTo>
                  <a:cubicBezTo>
                    <a:pt x="3247" y="2820"/>
                    <a:pt x="3312" y="2709"/>
                    <a:pt x="3368" y="2598"/>
                  </a:cubicBezTo>
                  <a:cubicBezTo>
                    <a:pt x="3368" y="2588"/>
                    <a:pt x="3377" y="2588"/>
                    <a:pt x="3386" y="2588"/>
                  </a:cubicBezTo>
                  <a:lnTo>
                    <a:pt x="3711" y="2635"/>
                  </a:lnTo>
                  <a:cubicBezTo>
                    <a:pt x="3721" y="2637"/>
                    <a:pt x="3730" y="2638"/>
                    <a:pt x="3740" y="2638"/>
                  </a:cubicBezTo>
                  <a:cubicBezTo>
                    <a:pt x="3802" y="2638"/>
                    <a:pt x="3853" y="2588"/>
                    <a:pt x="3869" y="2523"/>
                  </a:cubicBezTo>
                  <a:lnTo>
                    <a:pt x="3943" y="2023"/>
                  </a:lnTo>
                  <a:cubicBezTo>
                    <a:pt x="3952" y="1948"/>
                    <a:pt x="3906" y="1883"/>
                    <a:pt x="3832" y="1874"/>
                  </a:cubicBezTo>
                  <a:lnTo>
                    <a:pt x="3507" y="1818"/>
                  </a:lnTo>
                  <a:cubicBezTo>
                    <a:pt x="3498" y="1818"/>
                    <a:pt x="3498" y="1809"/>
                    <a:pt x="3498" y="1800"/>
                  </a:cubicBezTo>
                  <a:cubicBezTo>
                    <a:pt x="3479" y="1679"/>
                    <a:pt x="3451" y="1549"/>
                    <a:pt x="3405" y="1429"/>
                  </a:cubicBezTo>
                  <a:cubicBezTo>
                    <a:pt x="3405" y="1420"/>
                    <a:pt x="3405" y="1410"/>
                    <a:pt x="3414" y="1410"/>
                  </a:cubicBezTo>
                  <a:lnTo>
                    <a:pt x="3674" y="1215"/>
                  </a:lnTo>
                  <a:cubicBezTo>
                    <a:pt x="3711" y="1197"/>
                    <a:pt x="3730" y="1169"/>
                    <a:pt x="3730" y="1132"/>
                  </a:cubicBezTo>
                  <a:cubicBezTo>
                    <a:pt x="3739" y="1095"/>
                    <a:pt x="3730" y="1058"/>
                    <a:pt x="3711" y="1030"/>
                  </a:cubicBezTo>
                  <a:lnTo>
                    <a:pt x="3405" y="622"/>
                  </a:lnTo>
                  <a:cubicBezTo>
                    <a:pt x="3382" y="582"/>
                    <a:pt x="3342" y="563"/>
                    <a:pt x="3299" y="563"/>
                  </a:cubicBezTo>
                  <a:cubicBezTo>
                    <a:pt x="3272" y="563"/>
                    <a:pt x="3244" y="570"/>
                    <a:pt x="3219" y="585"/>
                  </a:cubicBezTo>
                  <a:lnTo>
                    <a:pt x="2950" y="779"/>
                  </a:lnTo>
                  <a:cubicBezTo>
                    <a:pt x="2950" y="784"/>
                    <a:pt x="2948" y="786"/>
                    <a:pt x="2945" y="786"/>
                  </a:cubicBezTo>
                  <a:cubicBezTo>
                    <a:pt x="2941" y="786"/>
                    <a:pt x="2936" y="784"/>
                    <a:pt x="2932" y="779"/>
                  </a:cubicBezTo>
                  <a:cubicBezTo>
                    <a:pt x="2839" y="696"/>
                    <a:pt x="2728" y="631"/>
                    <a:pt x="2607" y="575"/>
                  </a:cubicBezTo>
                  <a:cubicBezTo>
                    <a:pt x="2598" y="575"/>
                    <a:pt x="2598" y="566"/>
                    <a:pt x="2598" y="557"/>
                  </a:cubicBezTo>
                  <a:lnTo>
                    <a:pt x="2654" y="232"/>
                  </a:lnTo>
                  <a:cubicBezTo>
                    <a:pt x="2654" y="195"/>
                    <a:pt x="2644" y="167"/>
                    <a:pt x="2626" y="139"/>
                  </a:cubicBezTo>
                  <a:cubicBezTo>
                    <a:pt x="2607" y="102"/>
                    <a:pt x="2570" y="84"/>
                    <a:pt x="2542" y="84"/>
                  </a:cubicBezTo>
                  <a:lnTo>
                    <a:pt x="2032" y="0"/>
                  </a:ln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849225" y="2701300"/>
              <a:ext cx="3025" cy="246550"/>
            </a:xfrm>
            <a:custGeom>
              <a:rect b="b" l="l" r="r" t="t"/>
              <a:pathLst>
                <a:path extrusionOk="0" h="9862" w="121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520"/>
                  </a:lnTo>
                  <a:cubicBezTo>
                    <a:pt x="0" y="557"/>
                    <a:pt x="28" y="585"/>
                    <a:pt x="56" y="585"/>
                  </a:cubicBezTo>
                  <a:cubicBezTo>
                    <a:pt x="93" y="585"/>
                    <a:pt x="121" y="557"/>
                    <a:pt x="121" y="520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56" y="0"/>
                  </a:cubicBezTo>
                  <a:close/>
                  <a:moveTo>
                    <a:pt x="56" y="928"/>
                  </a:moveTo>
                  <a:cubicBezTo>
                    <a:pt x="28" y="928"/>
                    <a:pt x="0" y="956"/>
                    <a:pt x="0" y="984"/>
                  </a:cubicBezTo>
                  <a:lnTo>
                    <a:pt x="0" y="1447"/>
                  </a:lnTo>
                  <a:cubicBezTo>
                    <a:pt x="0" y="1484"/>
                    <a:pt x="28" y="1512"/>
                    <a:pt x="56" y="1512"/>
                  </a:cubicBezTo>
                  <a:cubicBezTo>
                    <a:pt x="93" y="1512"/>
                    <a:pt x="121" y="1484"/>
                    <a:pt x="121" y="1447"/>
                  </a:cubicBezTo>
                  <a:lnTo>
                    <a:pt x="121" y="984"/>
                  </a:lnTo>
                  <a:cubicBezTo>
                    <a:pt x="121" y="956"/>
                    <a:pt x="93" y="928"/>
                    <a:pt x="56" y="928"/>
                  </a:cubicBezTo>
                  <a:close/>
                  <a:moveTo>
                    <a:pt x="56" y="1856"/>
                  </a:moveTo>
                  <a:cubicBezTo>
                    <a:pt x="28" y="1856"/>
                    <a:pt x="0" y="1883"/>
                    <a:pt x="0" y="1911"/>
                  </a:cubicBezTo>
                  <a:lnTo>
                    <a:pt x="0" y="2375"/>
                  </a:lnTo>
                  <a:cubicBezTo>
                    <a:pt x="0" y="2412"/>
                    <a:pt x="28" y="2440"/>
                    <a:pt x="56" y="2440"/>
                  </a:cubicBezTo>
                  <a:cubicBezTo>
                    <a:pt x="93" y="2440"/>
                    <a:pt x="121" y="2412"/>
                    <a:pt x="121" y="2375"/>
                  </a:cubicBezTo>
                  <a:lnTo>
                    <a:pt x="121" y="1911"/>
                  </a:lnTo>
                  <a:cubicBezTo>
                    <a:pt x="121" y="1883"/>
                    <a:pt x="93" y="1856"/>
                    <a:pt x="56" y="1856"/>
                  </a:cubicBezTo>
                  <a:close/>
                  <a:moveTo>
                    <a:pt x="56" y="2783"/>
                  </a:moveTo>
                  <a:cubicBezTo>
                    <a:pt x="28" y="2783"/>
                    <a:pt x="0" y="2811"/>
                    <a:pt x="0" y="2839"/>
                  </a:cubicBezTo>
                  <a:lnTo>
                    <a:pt x="0" y="3303"/>
                  </a:lnTo>
                  <a:cubicBezTo>
                    <a:pt x="0" y="3340"/>
                    <a:pt x="28" y="3368"/>
                    <a:pt x="56" y="3368"/>
                  </a:cubicBezTo>
                  <a:cubicBezTo>
                    <a:pt x="93" y="3368"/>
                    <a:pt x="121" y="3340"/>
                    <a:pt x="121" y="3303"/>
                  </a:cubicBezTo>
                  <a:lnTo>
                    <a:pt x="121" y="2839"/>
                  </a:lnTo>
                  <a:cubicBezTo>
                    <a:pt x="121" y="2811"/>
                    <a:pt x="93" y="2783"/>
                    <a:pt x="56" y="2783"/>
                  </a:cubicBezTo>
                  <a:close/>
                  <a:moveTo>
                    <a:pt x="56" y="3711"/>
                  </a:moveTo>
                  <a:cubicBezTo>
                    <a:pt x="28" y="3711"/>
                    <a:pt x="0" y="3739"/>
                    <a:pt x="0" y="3767"/>
                  </a:cubicBezTo>
                  <a:lnTo>
                    <a:pt x="0" y="4230"/>
                  </a:lnTo>
                  <a:cubicBezTo>
                    <a:pt x="0" y="4267"/>
                    <a:pt x="28" y="4295"/>
                    <a:pt x="56" y="4295"/>
                  </a:cubicBezTo>
                  <a:cubicBezTo>
                    <a:pt x="93" y="4295"/>
                    <a:pt x="121" y="4267"/>
                    <a:pt x="121" y="4230"/>
                  </a:cubicBezTo>
                  <a:lnTo>
                    <a:pt x="121" y="3767"/>
                  </a:lnTo>
                  <a:cubicBezTo>
                    <a:pt x="121" y="3739"/>
                    <a:pt x="93" y="3711"/>
                    <a:pt x="56" y="3711"/>
                  </a:cubicBezTo>
                  <a:close/>
                  <a:moveTo>
                    <a:pt x="56" y="4639"/>
                  </a:moveTo>
                  <a:cubicBezTo>
                    <a:pt x="28" y="4639"/>
                    <a:pt x="0" y="4666"/>
                    <a:pt x="0" y="4694"/>
                  </a:cubicBezTo>
                  <a:lnTo>
                    <a:pt x="0" y="5158"/>
                  </a:lnTo>
                  <a:cubicBezTo>
                    <a:pt x="0" y="5195"/>
                    <a:pt x="28" y="5223"/>
                    <a:pt x="56" y="5223"/>
                  </a:cubicBezTo>
                  <a:cubicBezTo>
                    <a:pt x="93" y="5223"/>
                    <a:pt x="121" y="5195"/>
                    <a:pt x="121" y="5158"/>
                  </a:cubicBezTo>
                  <a:lnTo>
                    <a:pt x="121" y="4694"/>
                  </a:lnTo>
                  <a:cubicBezTo>
                    <a:pt x="121" y="4666"/>
                    <a:pt x="93" y="4639"/>
                    <a:pt x="56" y="4639"/>
                  </a:cubicBezTo>
                  <a:close/>
                  <a:moveTo>
                    <a:pt x="56" y="5566"/>
                  </a:moveTo>
                  <a:cubicBezTo>
                    <a:pt x="28" y="5566"/>
                    <a:pt x="0" y="5594"/>
                    <a:pt x="0" y="5622"/>
                  </a:cubicBezTo>
                  <a:lnTo>
                    <a:pt x="0" y="6086"/>
                  </a:lnTo>
                  <a:cubicBezTo>
                    <a:pt x="0" y="6123"/>
                    <a:pt x="28" y="6151"/>
                    <a:pt x="56" y="6151"/>
                  </a:cubicBezTo>
                  <a:cubicBezTo>
                    <a:pt x="93" y="6151"/>
                    <a:pt x="121" y="6123"/>
                    <a:pt x="121" y="6086"/>
                  </a:cubicBezTo>
                  <a:lnTo>
                    <a:pt x="121" y="5622"/>
                  </a:lnTo>
                  <a:cubicBezTo>
                    <a:pt x="121" y="5594"/>
                    <a:pt x="93" y="5566"/>
                    <a:pt x="56" y="5566"/>
                  </a:cubicBezTo>
                  <a:close/>
                  <a:moveTo>
                    <a:pt x="56" y="6494"/>
                  </a:moveTo>
                  <a:cubicBezTo>
                    <a:pt x="28" y="6494"/>
                    <a:pt x="0" y="6522"/>
                    <a:pt x="0" y="6549"/>
                  </a:cubicBezTo>
                  <a:lnTo>
                    <a:pt x="0" y="7013"/>
                  </a:lnTo>
                  <a:cubicBezTo>
                    <a:pt x="0" y="7050"/>
                    <a:pt x="28" y="7078"/>
                    <a:pt x="56" y="7078"/>
                  </a:cubicBezTo>
                  <a:cubicBezTo>
                    <a:pt x="93" y="7078"/>
                    <a:pt x="121" y="7050"/>
                    <a:pt x="121" y="7013"/>
                  </a:cubicBezTo>
                  <a:lnTo>
                    <a:pt x="121" y="6549"/>
                  </a:lnTo>
                  <a:cubicBezTo>
                    <a:pt x="121" y="6522"/>
                    <a:pt x="93" y="6494"/>
                    <a:pt x="56" y="6494"/>
                  </a:cubicBezTo>
                  <a:close/>
                  <a:moveTo>
                    <a:pt x="56" y="7421"/>
                  </a:moveTo>
                  <a:cubicBezTo>
                    <a:pt x="28" y="7421"/>
                    <a:pt x="0" y="7449"/>
                    <a:pt x="0" y="7477"/>
                  </a:cubicBezTo>
                  <a:lnTo>
                    <a:pt x="0" y="7941"/>
                  </a:lnTo>
                  <a:cubicBezTo>
                    <a:pt x="0" y="7978"/>
                    <a:pt x="28" y="8006"/>
                    <a:pt x="56" y="8006"/>
                  </a:cubicBezTo>
                  <a:cubicBezTo>
                    <a:pt x="93" y="8006"/>
                    <a:pt x="121" y="7978"/>
                    <a:pt x="121" y="7941"/>
                  </a:cubicBezTo>
                  <a:lnTo>
                    <a:pt x="121" y="7477"/>
                  </a:lnTo>
                  <a:cubicBezTo>
                    <a:pt x="121" y="7449"/>
                    <a:pt x="93" y="7421"/>
                    <a:pt x="56" y="7421"/>
                  </a:cubicBezTo>
                  <a:close/>
                  <a:moveTo>
                    <a:pt x="56" y="8349"/>
                  </a:moveTo>
                  <a:cubicBezTo>
                    <a:pt x="28" y="8349"/>
                    <a:pt x="0" y="8377"/>
                    <a:pt x="0" y="8405"/>
                  </a:cubicBezTo>
                  <a:lnTo>
                    <a:pt x="0" y="8869"/>
                  </a:lnTo>
                  <a:cubicBezTo>
                    <a:pt x="0" y="8906"/>
                    <a:pt x="28" y="8934"/>
                    <a:pt x="56" y="8934"/>
                  </a:cubicBezTo>
                  <a:cubicBezTo>
                    <a:pt x="93" y="8934"/>
                    <a:pt x="121" y="8906"/>
                    <a:pt x="121" y="8869"/>
                  </a:cubicBezTo>
                  <a:lnTo>
                    <a:pt x="121" y="8405"/>
                  </a:lnTo>
                  <a:cubicBezTo>
                    <a:pt x="121" y="8377"/>
                    <a:pt x="93" y="8349"/>
                    <a:pt x="56" y="8349"/>
                  </a:cubicBezTo>
                  <a:close/>
                  <a:moveTo>
                    <a:pt x="56" y="9277"/>
                  </a:moveTo>
                  <a:cubicBezTo>
                    <a:pt x="28" y="9277"/>
                    <a:pt x="0" y="9305"/>
                    <a:pt x="0" y="9332"/>
                  </a:cubicBezTo>
                  <a:lnTo>
                    <a:pt x="0" y="9796"/>
                  </a:lnTo>
                  <a:cubicBezTo>
                    <a:pt x="0" y="9833"/>
                    <a:pt x="28" y="9861"/>
                    <a:pt x="56" y="9861"/>
                  </a:cubicBezTo>
                  <a:cubicBezTo>
                    <a:pt x="93" y="9861"/>
                    <a:pt x="121" y="9833"/>
                    <a:pt x="121" y="9796"/>
                  </a:cubicBezTo>
                  <a:lnTo>
                    <a:pt x="121" y="9332"/>
                  </a:lnTo>
                  <a:cubicBezTo>
                    <a:pt x="121" y="9305"/>
                    <a:pt x="93" y="9277"/>
                    <a:pt x="56" y="9277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888650" y="2354575"/>
              <a:ext cx="43150" cy="43400"/>
            </a:xfrm>
            <a:custGeom>
              <a:rect b="b" l="l" r="r" t="t"/>
              <a:pathLst>
                <a:path extrusionOk="0" h="1736" w="1726">
                  <a:moveTo>
                    <a:pt x="863" y="177"/>
                  </a:moveTo>
                  <a:lnTo>
                    <a:pt x="1095" y="613"/>
                  </a:lnTo>
                  <a:cubicBezTo>
                    <a:pt x="1104" y="622"/>
                    <a:pt x="1113" y="631"/>
                    <a:pt x="1123" y="631"/>
                  </a:cubicBezTo>
                  <a:lnTo>
                    <a:pt x="1549" y="873"/>
                  </a:lnTo>
                  <a:lnTo>
                    <a:pt x="1113" y="1105"/>
                  </a:lnTo>
                  <a:cubicBezTo>
                    <a:pt x="1104" y="1105"/>
                    <a:pt x="1104" y="1114"/>
                    <a:pt x="1095" y="1123"/>
                  </a:cubicBezTo>
                  <a:lnTo>
                    <a:pt x="863" y="1550"/>
                  </a:lnTo>
                  <a:lnTo>
                    <a:pt x="631" y="1123"/>
                  </a:lnTo>
                  <a:cubicBezTo>
                    <a:pt x="622" y="1114"/>
                    <a:pt x="612" y="1105"/>
                    <a:pt x="603" y="1105"/>
                  </a:cubicBezTo>
                  <a:lnTo>
                    <a:pt x="176" y="863"/>
                  </a:lnTo>
                  <a:lnTo>
                    <a:pt x="603" y="631"/>
                  </a:lnTo>
                  <a:cubicBezTo>
                    <a:pt x="612" y="622"/>
                    <a:pt x="622" y="622"/>
                    <a:pt x="631" y="613"/>
                  </a:cubicBezTo>
                  <a:lnTo>
                    <a:pt x="863" y="177"/>
                  </a:lnTo>
                  <a:close/>
                  <a:moveTo>
                    <a:pt x="863" y="1"/>
                  </a:moveTo>
                  <a:cubicBezTo>
                    <a:pt x="844" y="1"/>
                    <a:pt x="826" y="10"/>
                    <a:pt x="816" y="28"/>
                  </a:cubicBezTo>
                  <a:lnTo>
                    <a:pt x="538" y="539"/>
                  </a:lnTo>
                  <a:lnTo>
                    <a:pt x="28" y="817"/>
                  </a:lnTo>
                  <a:cubicBezTo>
                    <a:pt x="9" y="826"/>
                    <a:pt x="0" y="845"/>
                    <a:pt x="0" y="863"/>
                  </a:cubicBezTo>
                  <a:cubicBezTo>
                    <a:pt x="0" y="882"/>
                    <a:pt x="9" y="910"/>
                    <a:pt x="28" y="919"/>
                  </a:cubicBezTo>
                  <a:lnTo>
                    <a:pt x="529" y="1197"/>
                  </a:lnTo>
                  <a:lnTo>
                    <a:pt x="807" y="1698"/>
                  </a:lnTo>
                  <a:cubicBezTo>
                    <a:pt x="816" y="1717"/>
                    <a:pt x="835" y="1735"/>
                    <a:pt x="863" y="1735"/>
                  </a:cubicBezTo>
                  <a:cubicBezTo>
                    <a:pt x="881" y="1735"/>
                    <a:pt x="900" y="1717"/>
                    <a:pt x="909" y="1698"/>
                  </a:cubicBezTo>
                  <a:lnTo>
                    <a:pt x="1188" y="1197"/>
                  </a:lnTo>
                  <a:lnTo>
                    <a:pt x="1698" y="919"/>
                  </a:lnTo>
                  <a:cubicBezTo>
                    <a:pt x="1716" y="910"/>
                    <a:pt x="1726" y="891"/>
                    <a:pt x="1726" y="873"/>
                  </a:cubicBezTo>
                  <a:cubicBezTo>
                    <a:pt x="1726" y="845"/>
                    <a:pt x="1716" y="826"/>
                    <a:pt x="1698" y="817"/>
                  </a:cubicBezTo>
                  <a:lnTo>
                    <a:pt x="1188" y="539"/>
                  </a:lnTo>
                  <a:lnTo>
                    <a:pt x="919" y="28"/>
                  </a:lnTo>
                  <a:cubicBezTo>
                    <a:pt x="909" y="10"/>
                    <a:pt x="881" y="1"/>
                    <a:pt x="863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1122175" y="3270875"/>
              <a:ext cx="44800" cy="44550"/>
            </a:xfrm>
            <a:custGeom>
              <a:rect b="b" l="l" r="r" t="t"/>
              <a:pathLst>
                <a:path extrusionOk="0" h="1782" w="1792">
                  <a:moveTo>
                    <a:pt x="901" y="177"/>
                  </a:moveTo>
                  <a:lnTo>
                    <a:pt x="1142" y="622"/>
                  </a:lnTo>
                  <a:cubicBezTo>
                    <a:pt x="1151" y="631"/>
                    <a:pt x="1160" y="641"/>
                    <a:pt x="1170" y="650"/>
                  </a:cubicBezTo>
                  <a:lnTo>
                    <a:pt x="1615" y="891"/>
                  </a:lnTo>
                  <a:lnTo>
                    <a:pt x="1170" y="1142"/>
                  </a:lnTo>
                  <a:cubicBezTo>
                    <a:pt x="1160" y="1142"/>
                    <a:pt x="1151" y="1151"/>
                    <a:pt x="1142" y="1160"/>
                  </a:cubicBezTo>
                  <a:lnTo>
                    <a:pt x="901" y="1605"/>
                  </a:lnTo>
                  <a:lnTo>
                    <a:pt x="650" y="1160"/>
                  </a:lnTo>
                  <a:cubicBezTo>
                    <a:pt x="650" y="1151"/>
                    <a:pt x="641" y="1142"/>
                    <a:pt x="632" y="1132"/>
                  </a:cubicBezTo>
                  <a:lnTo>
                    <a:pt x="186" y="891"/>
                  </a:lnTo>
                  <a:lnTo>
                    <a:pt x="632" y="650"/>
                  </a:lnTo>
                  <a:cubicBezTo>
                    <a:pt x="641" y="641"/>
                    <a:pt x="650" y="631"/>
                    <a:pt x="650" y="622"/>
                  </a:cubicBezTo>
                  <a:lnTo>
                    <a:pt x="901" y="177"/>
                  </a:lnTo>
                  <a:close/>
                  <a:moveTo>
                    <a:pt x="901" y="1"/>
                  </a:moveTo>
                  <a:cubicBezTo>
                    <a:pt x="882" y="1"/>
                    <a:pt x="854" y="10"/>
                    <a:pt x="845" y="28"/>
                  </a:cubicBezTo>
                  <a:lnTo>
                    <a:pt x="557" y="557"/>
                  </a:lnTo>
                  <a:lnTo>
                    <a:pt x="38" y="836"/>
                  </a:lnTo>
                  <a:cubicBezTo>
                    <a:pt x="19" y="845"/>
                    <a:pt x="1" y="873"/>
                    <a:pt x="1" y="891"/>
                  </a:cubicBezTo>
                  <a:cubicBezTo>
                    <a:pt x="1" y="910"/>
                    <a:pt x="19" y="928"/>
                    <a:pt x="38" y="938"/>
                  </a:cubicBezTo>
                  <a:lnTo>
                    <a:pt x="557" y="1225"/>
                  </a:lnTo>
                  <a:lnTo>
                    <a:pt x="845" y="1754"/>
                  </a:lnTo>
                  <a:cubicBezTo>
                    <a:pt x="854" y="1772"/>
                    <a:pt x="873" y="1782"/>
                    <a:pt x="891" y="1782"/>
                  </a:cubicBezTo>
                  <a:cubicBezTo>
                    <a:pt x="919" y="1782"/>
                    <a:pt x="938" y="1772"/>
                    <a:pt x="947" y="1754"/>
                  </a:cubicBezTo>
                  <a:lnTo>
                    <a:pt x="1235" y="1234"/>
                  </a:lnTo>
                  <a:lnTo>
                    <a:pt x="1763" y="947"/>
                  </a:lnTo>
                  <a:cubicBezTo>
                    <a:pt x="1773" y="938"/>
                    <a:pt x="1791" y="919"/>
                    <a:pt x="1791" y="891"/>
                  </a:cubicBezTo>
                  <a:cubicBezTo>
                    <a:pt x="1791" y="873"/>
                    <a:pt x="1782" y="854"/>
                    <a:pt x="1763" y="845"/>
                  </a:cubicBezTo>
                  <a:lnTo>
                    <a:pt x="1235" y="557"/>
                  </a:lnTo>
                  <a:lnTo>
                    <a:pt x="947" y="28"/>
                  </a:lnTo>
                  <a:cubicBezTo>
                    <a:pt x="938" y="10"/>
                    <a:pt x="919" y="1"/>
                    <a:pt x="90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1306550" y="2306100"/>
              <a:ext cx="2825" cy="16500"/>
            </a:xfrm>
            <a:custGeom>
              <a:rect b="b" l="l" r="r" t="t"/>
              <a:pathLst>
                <a:path extrusionOk="0" h="660" w="113">
                  <a:moveTo>
                    <a:pt x="56" y="1"/>
                  </a:moveTo>
                  <a:cubicBezTo>
                    <a:pt x="29" y="1"/>
                    <a:pt x="1" y="29"/>
                    <a:pt x="1" y="56"/>
                  </a:cubicBezTo>
                  <a:lnTo>
                    <a:pt x="1" y="604"/>
                  </a:lnTo>
                  <a:cubicBezTo>
                    <a:pt x="1" y="632"/>
                    <a:pt x="29" y="659"/>
                    <a:pt x="56" y="659"/>
                  </a:cubicBezTo>
                  <a:cubicBezTo>
                    <a:pt x="93" y="659"/>
                    <a:pt x="112" y="632"/>
                    <a:pt x="112" y="604"/>
                  </a:cubicBezTo>
                  <a:lnTo>
                    <a:pt x="112" y="56"/>
                  </a:lnTo>
                  <a:cubicBezTo>
                    <a:pt x="112" y="29"/>
                    <a:pt x="93" y="1"/>
                    <a:pt x="5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1306550" y="2340900"/>
              <a:ext cx="2825" cy="16475"/>
            </a:xfrm>
            <a:custGeom>
              <a:rect b="b" l="l" r="r" t="t"/>
              <a:pathLst>
                <a:path extrusionOk="0" h="659" w="113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03"/>
                  </a:lnTo>
                  <a:cubicBezTo>
                    <a:pt x="1" y="631"/>
                    <a:pt x="29" y="659"/>
                    <a:pt x="56" y="659"/>
                  </a:cubicBezTo>
                  <a:cubicBezTo>
                    <a:pt x="93" y="659"/>
                    <a:pt x="112" y="631"/>
                    <a:pt x="112" y="603"/>
                  </a:cubicBezTo>
                  <a:lnTo>
                    <a:pt x="112" y="56"/>
                  </a:lnTo>
                  <a:cubicBezTo>
                    <a:pt x="112" y="28"/>
                    <a:pt x="93" y="0"/>
                    <a:pt x="5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1317225" y="2330225"/>
              <a:ext cx="16500" cy="3050"/>
            </a:xfrm>
            <a:custGeom>
              <a:rect b="b" l="l" r="r" t="t"/>
              <a:pathLst>
                <a:path extrusionOk="0" h="122" w="660">
                  <a:moveTo>
                    <a:pt x="56" y="1"/>
                  </a:moveTo>
                  <a:cubicBezTo>
                    <a:pt x="19" y="1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594" y="121"/>
                  </a:lnTo>
                  <a:cubicBezTo>
                    <a:pt x="631" y="121"/>
                    <a:pt x="659" y="93"/>
                    <a:pt x="659" y="65"/>
                  </a:cubicBezTo>
                  <a:cubicBezTo>
                    <a:pt x="659" y="28"/>
                    <a:pt x="631" y="1"/>
                    <a:pt x="59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1282425" y="2330225"/>
              <a:ext cx="16500" cy="3050"/>
            </a:xfrm>
            <a:custGeom>
              <a:rect b="b" l="l" r="r" t="t"/>
              <a:pathLst>
                <a:path extrusionOk="0" h="122" w="660">
                  <a:moveTo>
                    <a:pt x="57" y="1"/>
                  </a:moveTo>
                  <a:cubicBezTo>
                    <a:pt x="20" y="1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595" y="121"/>
                  </a:lnTo>
                  <a:cubicBezTo>
                    <a:pt x="632" y="121"/>
                    <a:pt x="660" y="93"/>
                    <a:pt x="660" y="65"/>
                  </a:cubicBezTo>
                  <a:cubicBezTo>
                    <a:pt x="660" y="28"/>
                    <a:pt x="632" y="1"/>
                    <a:pt x="59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1290775" y="2339275"/>
              <a:ext cx="9775" cy="9525"/>
            </a:xfrm>
            <a:custGeom>
              <a:rect b="b" l="l" r="r" t="t"/>
              <a:pathLst>
                <a:path extrusionOk="0" h="381" w="391">
                  <a:moveTo>
                    <a:pt x="1" y="381"/>
                  </a:moveTo>
                  <a:lnTo>
                    <a:pt x="39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1289400" y="2337775"/>
              <a:ext cx="12775" cy="12425"/>
            </a:xfrm>
            <a:custGeom>
              <a:rect b="b" l="l" r="r" t="t"/>
              <a:pathLst>
                <a:path extrusionOk="0" h="497" w="511">
                  <a:moveTo>
                    <a:pt x="444" y="0"/>
                  </a:moveTo>
                  <a:cubicBezTo>
                    <a:pt x="429" y="0"/>
                    <a:pt x="413" y="5"/>
                    <a:pt x="399" y="14"/>
                  </a:cubicBezTo>
                  <a:lnTo>
                    <a:pt x="19" y="404"/>
                  </a:lnTo>
                  <a:cubicBezTo>
                    <a:pt x="0" y="422"/>
                    <a:pt x="0" y="459"/>
                    <a:pt x="19" y="487"/>
                  </a:cubicBezTo>
                  <a:cubicBezTo>
                    <a:pt x="28" y="496"/>
                    <a:pt x="47" y="496"/>
                    <a:pt x="56" y="496"/>
                  </a:cubicBezTo>
                  <a:cubicBezTo>
                    <a:pt x="74" y="496"/>
                    <a:pt x="93" y="496"/>
                    <a:pt x="102" y="487"/>
                  </a:cubicBezTo>
                  <a:lnTo>
                    <a:pt x="483" y="97"/>
                  </a:lnTo>
                  <a:cubicBezTo>
                    <a:pt x="510" y="79"/>
                    <a:pt x="510" y="42"/>
                    <a:pt x="483" y="14"/>
                  </a:cubicBezTo>
                  <a:cubicBezTo>
                    <a:pt x="473" y="5"/>
                    <a:pt x="459" y="0"/>
                    <a:pt x="44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1315375" y="2314700"/>
              <a:ext cx="9750" cy="9525"/>
            </a:xfrm>
            <a:custGeom>
              <a:rect b="b" l="l" r="r" t="t"/>
              <a:pathLst>
                <a:path extrusionOk="0" h="381" w="390">
                  <a:moveTo>
                    <a:pt x="0" y="380"/>
                  </a:moveTo>
                  <a:lnTo>
                    <a:pt x="3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1313975" y="2313175"/>
              <a:ext cx="12775" cy="12450"/>
            </a:xfrm>
            <a:custGeom>
              <a:rect b="b" l="l" r="r" t="t"/>
              <a:pathLst>
                <a:path extrusionOk="0" h="498" w="511">
                  <a:moveTo>
                    <a:pt x="445" y="1"/>
                  </a:moveTo>
                  <a:cubicBezTo>
                    <a:pt x="430" y="1"/>
                    <a:pt x="413" y="5"/>
                    <a:pt x="399" y="15"/>
                  </a:cubicBezTo>
                  <a:lnTo>
                    <a:pt x="19" y="404"/>
                  </a:lnTo>
                  <a:cubicBezTo>
                    <a:pt x="1" y="423"/>
                    <a:pt x="1" y="460"/>
                    <a:pt x="19" y="478"/>
                  </a:cubicBezTo>
                  <a:cubicBezTo>
                    <a:pt x="28" y="497"/>
                    <a:pt x="47" y="497"/>
                    <a:pt x="56" y="497"/>
                  </a:cubicBezTo>
                  <a:cubicBezTo>
                    <a:pt x="75" y="497"/>
                    <a:pt x="93" y="497"/>
                    <a:pt x="103" y="478"/>
                  </a:cubicBezTo>
                  <a:lnTo>
                    <a:pt x="483" y="98"/>
                  </a:lnTo>
                  <a:cubicBezTo>
                    <a:pt x="511" y="80"/>
                    <a:pt x="511" y="42"/>
                    <a:pt x="483" y="15"/>
                  </a:cubicBezTo>
                  <a:cubicBezTo>
                    <a:pt x="474" y="5"/>
                    <a:pt x="460" y="1"/>
                    <a:pt x="44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1290775" y="2314700"/>
              <a:ext cx="9775" cy="9525"/>
            </a:xfrm>
            <a:custGeom>
              <a:rect b="b" l="l" r="r" t="t"/>
              <a:pathLst>
                <a:path extrusionOk="0" h="381" w="391">
                  <a:moveTo>
                    <a:pt x="1" y="0"/>
                  </a:moveTo>
                  <a:lnTo>
                    <a:pt x="391" y="38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1289400" y="2313175"/>
              <a:ext cx="12775" cy="12450"/>
            </a:xfrm>
            <a:custGeom>
              <a:rect b="b" l="l" r="r" t="t"/>
              <a:pathLst>
                <a:path extrusionOk="0" h="498" w="511">
                  <a:moveTo>
                    <a:pt x="57" y="1"/>
                  </a:moveTo>
                  <a:cubicBezTo>
                    <a:pt x="42" y="1"/>
                    <a:pt x="28" y="5"/>
                    <a:pt x="19" y="15"/>
                  </a:cubicBezTo>
                  <a:cubicBezTo>
                    <a:pt x="0" y="42"/>
                    <a:pt x="0" y="80"/>
                    <a:pt x="19" y="98"/>
                  </a:cubicBezTo>
                  <a:lnTo>
                    <a:pt x="399" y="478"/>
                  </a:lnTo>
                  <a:cubicBezTo>
                    <a:pt x="408" y="497"/>
                    <a:pt x="427" y="497"/>
                    <a:pt x="446" y="497"/>
                  </a:cubicBezTo>
                  <a:cubicBezTo>
                    <a:pt x="455" y="497"/>
                    <a:pt x="473" y="497"/>
                    <a:pt x="483" y="478"/>
                  </a:cubicBezTo>
                  <a:cubicBezTo>
                    <a:pt x="510" y="460"/>
                    <a:pt x="510" y="423"/>
                    <a:pt x="483" y="404"/>
                  </a:cubicBezTo>
                  <a:lnTo>
                    <a:pt x="102" y="15"/>
                  </a:lnTo>
                  <a:cubicBezTo>
                    <a:pt x="88" y="5"/>
                    <a:pt x="72" y="1"/>
                    <a:pt x="5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1315375" y="2339275"/>
              <a:ext cx="9750" cy="9525"/>
            </a:xfrm>
            <a:custGeom>
              <a:rect b="b" l="l" r="r" t="t"/>
              <a:pathLst>
                <a:path extrusionOk="0" h="381" w="390">
                  <a:moveTo>
                    <a:pt x="0" y="0"/>
                  </a:moveTo>
                  <a:lnTo>
                    <a:pt x="390" y="38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1313975" y="2337775"/>
              <a:ext cx="12775" cy="12425"/>
            </a:xfrm>
            <a:custGeom>
              <a:rect b="b" l="l" r="r" t="t"/>
              <a:pathLst>
                <a:path extrusionOk="0" h="497" w="511">
                  <a:moveTo>
                    <a:pt x="61" y="0"/>
                  </a:moveTo>
                  <a:cubicBezTo>
                    <a:pt x="47" y="0"/>
                    <a:pt x="33" y="5"/>
                    <a:pt x="19" y="14"/>
                  </a:cubicBezTo>
                  <a:cubicBezTo>
                    <a:pt x="1" y="42"/>
                    <a:pt x="1" y="79"/>
                    <a:pt x="19" y="97"/>
                  </a:cubicBezTo>
                  <a:lnTo>
                    <a:pt x="399" y="487"/>
                  </a:lnTo>
                  <a:cubicBezTo>
                    <a:pt x="418" y="496"/>
                    <a:pt x="427" y="496"/>
                    <a:pt x="446" y="496"/>
                  </a:cubicBezTo>
                  <a:cubicBezTo>
                    <a:pt x="455" y="496"/>
                    <a:pt x="474" y="496"/>
                    <a:pt x="483" y="487"/>
                  </a:cubicBezTo>
                  <a:cubicBezTo>
                    <a:pt x="511" y="459"/>
                    <a:pt x="511" y="422"/>
                    <a:pt x="483" y="404"/>
                  </a:cubicBezTo>
                  <a:lnTo>
                    <a:pt x="103" y="14"/>
                  </a:lnTo>
                  <a:cubicBezTo>
                    <a:pt x="89" y="5"/>
                    <a:pt x="75" y="0"/>
                    <a:pt x="61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91475" y="2851575"/>
              <a:ext cx="19500" cy="19500"/>
            </a:xfrm>
            <a:custGeom>
              <a:rect b="b" l="l" r="r" t="t"/>
              <a:pathLst>
                <a:path extrusionOk="0" h="780" w="780">
                  <a:moveTo>
                    <a:pt x="390" y="112"/>
                  </a:moveTo>
                  <a:cubicBezTo>
                    <a:pt x="538" y="112"/>
                    <a:pt x="659" y="242"/>
                    <a:pt x="659" y="390"/>
                  </a:cubicBezTo>
                  <a:cubicBezTo>
                    <a:pt x="659" y="538"/>
                    <a:pt x="538" y="659"/>
                    <a:pt x="390" y="659"/>
                  </a:cubicBezTo>
                  <a:cubicBezTo>
                    <a:pt x="241" y="659"/>
                    <a:pt x="112" y="538"/>
                    <a:pt x="112" y="390"/>
                  </a:cubicBezTo>
                  <a:cubicBezTo>
                    <a:pt x="112" y="242"/>
                    <a:pt x="241" y="112"/>
                    <a:pt x="390" y="112"/>
                  </a:cubicBezTo>
                  <a:close/>
                  <a:moveTo>
                    <a:pt x="390" y="0"/>
                  </a:moveTo>
                  <a:cubicBezTo>
                    <a:pt x="176" y="0"/>
                    <a:pt x="0" y="177"/>
                    <a:pt x="0" y="390"/>
                  </a:cubicBezTo>
                  <a:cubicBezTo>
                    <a:pt x="0" y="603"/>
                    <a:pt x="176" y="780"/>
                    <a:pt x="390" y="780"/>
                  </a:cubicBezTo>
                  <a:cubicBezTo>
                    <a:pt x="603" y="780"/>
                    <a:pt x="779" y="603"/>
                    <a:pt x="779" y="390"/>
                  </a:cubicBezTo>
                  <a:cubicBezTo>
                    <a:pt x="779" y="177"/>
                    <a:pt x="603" y="0"/>
                    <a:pt x="390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745550" y="2652125"/>
              <a:ext cx="12550" cy="12775"/>
            </a:xfrm>
            <a:custGeom>
              <a:rect b="b" l="l" r="r" t="t"/>
              <a:pathLst>
                <a:path extrusionOk="0" h="511" w="502">
                  <a:moveTo>
                    <a:pt x="251" y="121"/>
                  </a:moveTo>
                  <a:cubicBezTo>
                    <a:pt x="325" y="121"/>
                    <a:pt x="390" y="177"/>
                    <a:pt x="390" y="260"/>
                  </a:cubicBezTo>
                  <a:cubicBezTo>
                    <a:pt x="390" y="334"/>
                    <a:pt x="325" y="390"/>
                    <a:pt x="251" y="390"/>
                  </a:cubicBezTo>
                  <a:cubicBezTo>
                    <a:pt x="177" y="390"/>
                    <a:pt x="121" y="334"/>
                    <a:pt x="121" y="260"/>
                  </a:cubicBezTo>
                  <a:cubicBezTo>
                    <a:pt x="121" y="177"/>
                    <a:pt x="177" y="121"/>
                    <a:pt x="251" y="121"/>
                  </a:cubicBezTo>
                  <a:close/>
                  <a:moveTo>
                    <a:pt x="251" y="1"/>
                  </a:moveTo>
                  <a:cubicBezTo>
                    <a:pt x="112" y="1"/>
                    <a:pt x="0" y="112"/>
                    <a:pt x="0" y="251"/>
                  </a:cubicBezTo>
                  <a:cubicBezTo>
                    <a:pt x="0" y="390"/>
                    <a:pt x="112" y="511"/>
                    <a:pt x="251" y="511"/>
                  </a:cubicBezTo>
                  <a:cubicBezTo>
                    <a:pt x="390" y="511"/>
                    <a:pt x="501" y="399"/>
                    <a:pt x="501" y="251"/>
                  </a:cubicBezTo>
                  <a:cubicBezTo>
                    <a:pt x="501" y="112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1494175" y="2299150"/>
              <a:ext cx="12550" cy="12550"/>
            </a:xfrm>
            <a:custGeom>
              <a:rect b="b" l="l" r="r" t="t"/>
              <a:pathLst>
                <a:path extrusionOk="0" h="502" w="502">
                  <a:moveTo>
                    <a:pt x="251" y="121"/>
                  </a:moveTo>
                  <a:cubicBezTo>
                    <a:pt x="325" y="121"/>
                    <a:pt x="381" y="177"/>
                    <a:pt x="381" y="251"/>
                  </a:cubicBezTo>
                  <a:cubicBezTo>
                    <a:pt x="381" y="325"/>
                    <a:pt x="325" y="390"/>
                    <a:pt x="251" y="390"/>
                  </a:cubicBezTo>
                  <a:cubicBezTo>
                    <a:pt x="177" y="390"/>
                    <a:pt x="112" y="325"/>
                    <a:pt x="112" y="251"/>
                  </a:cubicBezTo>
                  <a:cubicBezTo>
                    <a:pt x="112" y="177"/>
                    <a:pt x="177" y="121"/>
                    <a:pt x="251" y="121"/>
                  </a:cubicBezTo>
                  <a:close/>
                  <a:moveTo>
                    <a:pt x="251" y="0"/>
                  </a:moveTo>
                  <a:cubicBezTo>
                    <a:pt x="112" y="0"/>
                    <a:pt x="1" y="112"/>
                    <a:pt x="1" y="251"/>
                  </a:cubicBezTo>
                  <a:cubicBezTo>
                    <a:pt x="1" y="390"/>
                    <a:pt x="112" y="501"/>
                    <a:pt x="251" y="501"/>
                  </a:cubicBezTo>
                  <a:cubicBezTo>
                    <a:pt x="390" y="501"/>
                    <a:pt x="502" y="390"/>
                    <a:pt x="502" y="251"/>
                  </a:cubicBezTo>
                  <a:cubicBezTo>
                    <a:pt x="502" y="112"/>
                    <a:pt x="390" y="0"/>
                    <a:pt x="251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1219575" y="3181350"/>
              <a:ext cx="197175" cy="123175"/>
            </a:xfrm>
            <a:custGeom>
              <a:rect b="b" l="l" r="r" t="t"/>
              <a:pathLst>
                <a:path extrusionOk="0" h="4927" w="7887">
                  <a:moveTo>
                    <a:pt x="1328" y="1"/>
                  </a:moveTo>
                  <a:lnTo>
                    <a:pt x="1" y="4927"/>
                  </a:lnTo>
                  <a:lnTo>
                    <a:pt x="6550" y="4927"/>
                  </a:lnTo>
                  <a:lnTo>
                    <a:pt x="7886" y="1"/>
                  </a:ln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1218200" y="3179975"/>
              <a:ext cx="200175" cy="125950"/>
            </a:xfrm>
            <a:custGeom>
              <a:rect b="b" l="l" r="r" t="t"/>
              <a:pathLst>
                <a:path extrusionOk="0" h="5038" w="8007">
                  <a:moveTo>
                    <a:pt x="7867" y="111"/>
                  </a:moveTo>
                  <a:lnTo>
                    <a:pt x="6559" y="4926"/>
                  </a:lnTo>
                  <a:lnTo>
                    <a:pt x="130" y="4926"/>
                  </a:lnTo>
                  <a:lnTo>
                    <a:pt x="1429" y="111"/>
                  </a:lnTo>
                  <a:close/>
                  <a:moveTo>
                    <a:pt x="1383" y="0"/>
                  </a:moveTo>
                  <a:cubicBezTo>
                    <a:pt x="1355" y="0"/>
                    <a:pt x="1336" y="19"/>
                    <a:pt x="1327" y="47"/>
                  </a:cubicBezTo>
                  <a:lnTo>
                    <a:pt x="0" y="4963"/>
                  </a:lnTo>
                  <a:cubicBezTo>
                    <a:pt x="0" y="4982"/>
                    <a:pt x="0" y="5000"/>
                    <a:pt x="19" y="5019"/>
                  </a:cubicBezTo>
                  <a:cubicBezTo>
                    <a:pt x="28" y="5028"/>
                    <a:pt x="47" y="5037"/>
                    <a:pt x="65" y="5037"/>
                  </a:cubicBezTo>
                  <a:lnTo>
                    <a:pt x="6605" y="5037"/>
                  </a:lnTo>
                  <a:cubicBezTo>
                    <a:pt x="6633" y="5037"/>
                    <a:pt x="6652" y="5019"/>
                    <a:pt x="6661" y="4991"/>
                  </a:cubicBezTo>
                  <a:lnTo>
                    <a:pt x="7997" y="74"/>
                  </a:lnTo>
                  <a:cubicBezTo>
                    <a:pt x="8006" y="56"/>
                    <a:pt x="7997" y="37"/>
                    <a:pt x="7988" y="19"/>
                  </a:cubicBezTo>
                  <a:cubicBezTo>
                    <a:pt x="7978" y="9"/>
                    <a:pt x="7960" y="0"/>
                    <a:pt x="7941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1173675" y="3304500"/>
              <a:ext cx="335375" cy="40375"/>
            </a:xfrm>
            <a:custGeom>
              <a:rect b="b" l="l" r="r" t="t"/>
              <a:pathLst>
                <a:path extrusionOk="0" h="1615" w="13415">
                  <a:moveTo>
                    <a:pt x="1837" y="1"/>
                  </a:moveTo>
                  <a:cubicBezTo>
                    <a:pt x="1178" y="29"/>
                    <a:pt x="603" y="353"/>
                    <a:pt x="371" y="845"/>
                  </a:cubicBezTo>
                  <a:lnTo>
                    <a:pt x="0" y="1615"/>
                  </a:lnTo>
                  <a:lnTo>
                    <a:pt x="13414" y="1615"/>
                  </a:lnTo>
                  <a:cubicBezTo>
                    <a:pt x="13414" y="1105"/>
                    <a:pt x="13090" y="650"/>
                    <a:pt x="12598" y="353"/>
                  </a:cubicBezTo>
                  <a:cubicBezTo>
                    <a:pt x="12570" y="344"/>
                    <a:pt x="12552" y="335"/>
                    <a:pt x="12524" y="316"/>
                  </a:cubicBezTo>
                  <a:cubicBezTo>
                    <a:pt x="12162" y="121"/>
                    <a:pt x="11717" y="1"/>
                    <a:pt x="1123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1230950" y="3197350"/>
              <a:ext cx="181625" cy="66600"/>
            </a:xfrm>
            <a:custGeom>
              <a:rect b="b" l="l" r="r" t="t"/>
              <a:pathLst>
                <a:path extrusionOk="0" h="2664" w="7265">
                  <a:moveTo>
                    <a:pt x="7255" y="29"/>
                  </a:moveTo>
                  <a:lnTo>
                    <a:pt x="1" y="2663"/>
                  </a:lnTo>
                  <a:lnTo>
                    <a:pt x="706" y="1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965175" y="2671850"/>
              <a:ext cx="779500" cy="525525"/>
            </a:xfrm>
            <a:custGeom>
              <a:rect b="b" l="l" r="r" t="t"/>
              <a:pathLst>
                <a:path extrusionOk="0" h="21021" w="31180">
                  <a:moveTo>
                    <a:pt x="993" y="0"/>
                  </a:moveTo>
                  <a:cubicBezTo>
                    <a:pt x="446" y="0"/>
                    <a:pt x="0" y="464"/>
                    <a:pt x="0" y="1048"/>
                  </a:cubicBezTo>
                  <a:lnTo>
                    <a:pt x="0" y="19973"/>
                  </a:lnTo>
                  <a:cubicBezTo>
                    <a:pt x="0" y="20548"/>
                    <a:pt x="446" y="21021"/>
                    <a:pt x="993" y="21021"/>
                  </a:cubicBezTo>
                  <a:lnTo>
                    <a:pt x="30178" y="21021"/>
                  </a:lnTo>
                  <a:cubicBezTo>
                    <a:pt x="30734" y="21021"/>
                    <a:pt x="31179" y="20548"/>
                    <a:pt x="31179" y="19973"/>
                  </a:cubicBezTo>
                  <a:lnTo>
                    <a:pt x="31179" y="1048"/>
                  </a:lnTo>
                  <a:cubicBezTo>
                    <a:pt x="31179" y="464"/>
                    <a:pt x="30734" y="0"/>
                    <a:pt x="30178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963550" y="2670450"/>
              <a:ext cx="782525" cy="528325"/>
            </a:xfrm>
            <a:custGeom>
              <a:rect b="b" l="l" r="r" t="t"/>
              <a:pathLst>
                <a:path extrusionOk="0" h="21133" w="31301">
                  <a:moveTo>
                    <a:pt x="30243" y="112"/>
                  </a:moveTo>
                  <a:cubicBezTo>
                    <a:pt x="30762" y="112"/>
                    <a:pt x="31189" y="557"/>
                    <a:pt x="31189" y="1104"/>
                  </a:cubicBezTo>
                  <a:lnTo>
                    <a:pt x="31189" y="20029"/>
                  </a:lnTo>
                  <a:cubicBezTo>
                    <a:pt x="31189" y="20576"/>
                    <a:pt x="30762" y="21021"/>
                    <a:pt x="30243" y="21021"/>
                  </a:cubicBezTo>
                  <a:lnTo>
                    <a:pt x="1058" y="21021"/>
                  </a:lnTo>
                  <a:cubicBezTo>
                    <a:pt x="539" y="21021"/>
                    <a:pt x="121" y="20576"/>
                    <a:pt x="121" y="20029"/>
                  </a:cubicBezTo>
                  <a:lnTo>
                    <a:pt x="121" y="1104"/>
                  </a:lnTo>
                  <a:cubicBezTo>
                    <a:pt x="121" y="557"/>
                    <a:pt x="548" y="112"/>
                    <a:pt x="1058" y="112"/>
                  </a:cubicBezTo>
                  <a:close/>
                  <a:moveTo>
                    <a:pt x="1058" y="0"/>
                  </a:moveTo>
                  <a:cubicBezTo>
                    <a:pt x="483" y="0"/>
                    <a:pt x="1" y="492"/>
                    <a:pt x="1" y="1104"/>
                  </a:cubicBezTo>
                  <a:lnTo>
                    <a:pt x="1" y="20029"/>
                  </a:lnTo>
                  <a:cubicBezTo>
                    <a:pt x="1" y="20641"/>
                    <a:pt x="483" y="21133"/>
                    <a:pt x="1058" y="21133"/>
                  </a:cubicBezTo>
                  <a:lnTo>
                    <a:pt x="30243" y="21133"/>
                  </a:lnTo>
                  <a:cubicBezTo>
                    <a:pt x="30827" y="21133"/>
                    <a:pt x="31300" y="20641"/>
                    <a:pt x="31300" y="20029"/>
                  </a:cubicBezTo>
                  <a:lnTo>
                    <a:pt x="31300" y="1104"/>
                  </a:lnTo>
                  <a:cubicBezTo>
                    <a:pt x="31300" y="492"/>
                    <a:pt x="30827" y="0"/>
                    <a:pt x="3024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938975" y="2671850"/>
              <a:ext cx="761625" cy="526700"/>
            </a:xfrm>
            <a:custGeom>
              <a:rect b="b" l="l" r="r" t="t"/>
              <a:pathLst>
                <a:path extrusionOk="0" h="21068" w="30465">
                  <a:moveTo>
                    <a:pt x="1002" y="0"/>
                  </a:moveTo>
                  <a:cubicBezTo>
                    <a:pt x="445" y="0"/>
                    <a:pt x="0" y="473"/>
                    <a:pt x="0" y="1048"/>
                  </a:cubicBezTo>
                  <a:lnTo>
                    <a:pt x="0" y="20019"/>
                  </a:lnTo>
                  <a:cubicBezTo>
                    <a:pt x="0" y="20594"/>
                    <a:pt x="445" y="21067"/>
                    <a:pt x="1002" y="21067"/>
                  </a:cubicBezTo>
                  <a:lnTo>
                    <a:pt x="30187" y="21067"/>
                  </a:lnTo>
                  <a:cubicBezTo>
                    <a:pt x="30279" y="21067"/>
                    <a:pt x="30372" y="21049"/>
                    <a:pt x="30465" y="21021"/>
                  </a:cubicBezTo>
                  <a:lnTo>
                    <a:pt x="2041" y="21021"/>
                  </a:lnTo>
                  <a:cubicBezTo>
                    <a:pt x="1494" y="21021"/>
                    <a:pt x="1048" y="20548"/>
                    <a:pt x="1048" y="19973"/>
                  </a:cubicBezTo>
                  <a:lnTo>
                    <a:pt x="1048" y="1048"/>
                  </a:lnTo>
                  <a:cubicBezTo>
                    <a:pt x="1048" y="473"/>
                    <a:pt x="1484" y="9"/>
                    <a:pt x="203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937575" y="2670450"/>
              <a:ext cx="772775" cy="529475"/>
            </a:xfrm>
            <a:custGeom>
              <a:rect b="b" l="l" r="r" t="t"/>
              <a:pathLst>
                <a:path extrusionOk="0" h="21179" w="30911">
                  <a:moveTo>
                    <a:pt x="1633" y="112"/>
                  </a:moveTo>
                  <a:cubicBezTo>
                    <a:pt x="1281" y="297"/>
                    <a:pt x="1049" y="668"/>
                    <a:pt x="1049" y="1104"/>
                  </a:cubicBezTo>
                  <a:lnTo>
                    <a:pt x="1049" y="20029"/>
                  </a:lnTo>
                  <a:cubicBezTo>
                    <a:pt x="1049" y="20502"/>
                    <a:pt x="1327" y="20901"/>
                    <a:pt x="1726" y="21058"/>
                  </a:cubicBezTo>
                  <a:lnTo>
                    <a:pt x="1058" y="21058"/>
                  </a:lnTo>
                  <a:cubicBezTo>
                    <a:pt x="539" y="21058"/>
                    <a:pt x="112" y="20613"/>
                    <a:pt x="112" y="20075"/>
                  </a:cubicBezTo>
                  <a:lnTo>
                    <a:pt x="112" y="1104"/>
                  </a:lnTo>
                  <a:cubicBezTo>
                    <a:pt x="112" y="557"/>
                    <a:pt x="539" y="112"/>
                    <a:pt x="1058" y="112"/>
                  </a:cubicBezTo>
                  <a:close/>
                  <a:moveTo>
                    <a:pt x="1058" y="0"/>
                  </a:moveTo>
                  <a:cubicBezTo>
                    <a:pt x="474" y="0"/>
                    <a:pt x="1" y="492"/>
                    <a:pt x="1" y="1104"/>
                  </a:cubicBezTo>
                  <a:lnTo>
                    <a:pt x="1" y="20066"/>
                  </a:lnTo>
                  <a:cubicBezTo>
                    <a:pt x="1" y="20678"/>
                    <a:pt x="474" y="21179"/>
                    <a:pt x="1058" y="21179"/>
                  </a:cubicBezTo>
                  <a:lnTo>
                    <a:pt x="30243" y="21179"/>
                  </a:lnTo>
                  <a:cubicBezTo>
                    <a:pt x="30335" y="21179"/>
                    <a:pt x="30437" y="21160"/>
                    <a:pt x="30539" y="21133"/>
                  </a:cubicBezTo>
                  <a:lnTo>
                    <a:pt x="30910" y="21021"/>
                  </a:lnTo>
                  <a:lnTo>
                    <a:pt x="2097" y="21021"/>
                  </a:lnTo>
                  <a:cubicBezTo>
                    <a:pt x="1578" y="21021"/>
                    <a:pt x="1160" y="20576"/>
                    <a:pt x="1160" y="20029"/>
                  </a:cubicBezTo>
                  <a:lnTo>
                    <a:pt x="1160" y="1104"/>
                  </a:lnTo>
                  <a:cubicBezTo>
                    <a:pt x="1160" y="566"/>
                    <a:pt x="1578" y="121"/>
                    <a:pt x="2088" y="112"/>
                  </a:cubicBezTo>
                  <a:lnTo>
                    <a:pt x="2088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1012725" y="2700375"/>
              <a:ext cx="688800" cy="404700"/>
            </a:xfrm>
            <a:custGeom>
              <a:rect b="b" l="l" r="r" t="t"/>
              <a:pathLst>
                <a:path extrusionOk="0" h="16188" w="27552">
                  <a:moveTo>
                    <a:pt x="325" y="0"/>
                  </a:moveTo>
                  <a:cubicBezTo>
                    <a:pt x="149" y="0"/>
                    <a:pt x="0" y="149"/>
                    <a:pt x="0" y="325"/>
                  </a:cubicBezTo>
                  <a:lnTo>
                    <a:pt x="0" y="4583"/>
                  </a:lnTo>
                  <a:lnTo>
                    <a:pt x="0" y="11986"/>
                  </a:lnTo>
                  <a:lnTo>
                    <a:pt x="0" y="16188"/>
                  </a:lnTo>
                  <a:lnTo>
                    <a:pt x="27552" y="16188"/>
                  </a:lnTo>
                  <a:lnTo>
                    <a:pt x="27552" y="325"/>
                  </a:lnTo>
                  <a:cubicBezTo>
                    <a:pt x="27552" y="149"/>
                    <a:pt x="27404" y="0"/>
                    <a:pt x="2722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1011325" y="2698975"/>
              <a:ext cx="691600" cy="407500"/>
            </a:xfrm>
            <a:custGeom>
              <a:rect b="b" l="l" r="r" t="t"/>
              <a:pathLst>
                <a:path extrusionOk="0" h="16300" w="2766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4639"/>
                  </a:lnTo>
                  <a:cubicBezTo>
                    <a:pt x="0" y="4667"/>
                    <a:pt x="19" y="4694"/>
                    <a:pt x="56" y="4694"/>
                  </a:cubicBezTo>
                  <a:cubicBezTo>
                    <a:pt x="84" y="4694"/>
                    <a:pt x="112" y="4667"/>
                    <a:pt x="112" y="4639"/>
                  </a:cubicBezTo>
                  <a:lnTo>
                    <a:pt x="112" y="381"/>
                  </a:lnTo>
                  <a:cubicBezTo>
                    <a:pt x="112" y="232"/>
                    <a:pt x="232" y="112"/>
                    <a:pt x="381" y="112"/>
                  </a:cubicBezTo>
                  <a:lnTo>
                    <a:pt x="27283" y="112"/>
                  </a:lnTo>
                  <a:cubicBezTo>
                    <a:pt x="27432" y="112"/>
                    <a:pt x="27552" y="232"/>
                    <a:pt x="27552" y="381"/>
                  </a:cubicBezTo>
                  <a:lnTo>
                    <a:pt x="27552" y="16188"/>
                  </a:lnTo>
                  <a:lnTo>
                    <a:pt x="112" y="16188"/>
                  </a:lnTo>
                  <a:lnTo>
                    <a:pt x="112" y="12042"/>
                  </a:lnTo>
                  <a:cubicBezTo>
                    <a:pt x="112" y="12004"/>
                    <a:pt x="93" y="11977"/>
                    <a:pt x="56" y="11977"/>
                  </a:cubicBezTo>
                  <a:cubicBezTo>
                    <a:pt x="28" y="11977"/>
                    <a:pt x="0" y="12004"/>
                    <a:pt x="0" y="12042"/>
                  </a:cubicBezTo>
                  <a:lnTo>
                    <a:pt x="0" y="16244"/>
                  </a:lnTo>
                  <a:cubicBezTo>
                    <a:pt x="0" y="16281"/>
                    <a:pt x="28" y="16299"/>
                    <a:pt x="56" y="16299"/>
                  </a:cubicBezTo>
                  <a:lnTo>
                    <a:pt x="27608" y="16299"/>
                  </a:lnTo>
                  <a:cubicBezTo>
                    <a:pt x="27636" y="16299"/>
                    <a:pt x="27664" y="16281"/>
                    <a:pt x="27664" y="16244"/>
                  </a:cubicBezTo>
                  <a:lnTo>
                    <a:pt x="27664" y="381"/>
                  </a:lnTo>
                  <a:cubicBezTo>
                    <a:pt x="27664" y="167"/>
                    <a:pt x="27497" y="0"/>
                    <a:pt x="2728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1011325" y="2862250"/>
              <a:ext cx="2800" cy="82125"/>
            </a:xfrm>
            <a:custGeom>
              <a:rect b="b" l="l" r="r" t="t"/>
              <a:pathLst>
                <a:path extrusionOk="0" h="3285" w="112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lnTo>
                    <a:pt x="0" y="3228"/>
                  </a:lnTo>
                  <a:cubicBezTo>
                    <a:pt x="0" y="3256"/>
                    <a:pt x="19" y="3284"/>
                    <a:pt x="56" y="3284"/>
                  </a:cubicBezTo>
                  <a:cubicBezTo>
                    <a:pt x="84" y="3284"/>
                    <a:pt x="112" y="3256"/>
                    <a:pt x="112" y="3228"/>
                  </a:cubicBezTo>
                  <a:lnTo>
                    <a:pt x="112" y="65"/>
                  </a:lnTo>
                  <a:cubicBezTo>
                    <a:pt x="112" y="28"/>
                    <a:pt x="84" y="0"/>
                    <a:pt x="5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968425" y="3105050"/>
              <a:ext cx="773475" cy="89775"/>
            </a:xfrm>
            <a:custGeom>
              <a:rect b="b" l="l" r="r" t="t"/>
              <a:pathLst>
                <a:path extrusionOk="0" h="3591" w="30939">
                  <a:moveTo>
                    <a:pt x="0" y="1"/>
                  </a:moveTo>
                  <a:lnTo>
                    <a:pt x="0" y="2617"/>
                  </a:lnTo>
                  <a:cubicBezTo>
                    <a:pt x="0" y="3155"/>
                    <a:pt x="446" y="3591"/>
                    <a:pt x="993" y="3591"/>
                  </a:cubicBezTo>
                  <a:lnTo>
                    <a:pt x="29945" y="3591"/>
                  </a:lnTo>
                  <a:cubicBezTo>
                    <a:pt x="30493" y="3591"/>
                    <a:pt x="30938" y="3155"/>
                    <a:pt x="30938" y="2617"/>
                  </a:cubicBezTo>
                  <a:lnTo>
                    <a:pt x="30938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967025" y="3103675"/>
              <a:ext cx="776250" cy="92550"/>
            </a:xfrm>
            <a:custGeom>
              <a:rect b="b" l="l" r="r" t="t"/>
              <a:pathLst>
                <a:path extrusionOk="0" h="3702" w="31050">
                  <a:moveTo>
                    <a:pt x="30929" y="111"/>
                  </a:moveTo>
                  <a:lnTo>
                    <a:pt x="30929" y="2672"/>
                  </a:lnTo>
                  <a:cubicBezTo>
                    <a:pt x="30929" y="3173"/>
                    <a:pt x="30512" y="3581"/>
                    <a:pt x="30001" y="3581"/>
                  </a:cubicBezTo>
                  <a:lnTo>
                    <a:pt x="1049" y="3581"/>
                  </a:lnTo>
                  <a:cubicBezTo>
                    <a:pt x="529" y="3581"/>
                    <a:pt x="112" y="3173"/>
                    <a:pt x="112" y="2672"/>
                  </a:cubicBez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lnTo>
                    <a:pt x="1" y="2672"/>
                  </a:lnTo>
                  <a:cubicBezTo>
                    <a:pt x="1" y="3238"/>
                    <a:pt x="464" y="3702"/>
                    <a:pt x="1049" y="3702"/>
                  </a:cubicBezTo>
                  <a:lnTo>
                    <a:pt x="30001" y="3702"/>
                  </a:lnTo>
                  <a:cubicBezTo>
                    <a:pt x="30577" y="3702"/>
                    <a:pt x="31050" y="3238"/>
                    <a:pt x="31050" y="2672"/>
                  </a:cubicBezTo>
                  <a:lnTo>
                    <a:pt x="31050" y="56"/>
                  </a:lnTo>
                  <a:cubicBezTo>
                    <a:pt x="31050" y="28"/>
                    <a:pt x="31022" y="0"/>
                    <a:pt x="30994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1330450" y="3129400"/>
              <a:ext cx="45250" cy="45250"/>
            </a:xfrm>
            <a:custGeom>
              <a:rect b="b" l="l" r="r" t="t"/>
              <a:pathLst>
                <a:path extrusionOk="0" h="1810" w="1810">
                  <a:moveTo>
                    <a:pt x="900" y="112"/>
                  </a:moveTo>
                  <a:cubicBezTo>
                    <a:pt x="1336" y="112"/>
                    <a:pt x="1689" y="465"/>
                    <a:pt x="1689" y="901"/>
                  </a:cubicBezTo>
                  <a:cubicBezTo>
                    <a:pt x="1689" y="1337"/>
                    <a:pt x="1336" y="1689"/>
                    <a:pt x="900" y="1689"/>
                  </a:cubicBezTo>
                  <a:cubicBezTo>
                    <a:pt x="473" y="1689"/>
                    <a:pt x="112" y="1337"/>
                    <a:pt x="112" y="901"/>
                  </a:cubicBezTo>
                  <a:cubicBezTo>
                    <a:pt x="112" y="465"/>
                    <a:pt x="473" y="112"/>
                    <a:pt x="900" y="112"/>
                  </a:cubicBezTo>
                  <a:close/>
                  <a:moveTo>
                    <a:pt x="900" y="1"/>
                  </a:moveTo>
                  <a:cubicBezTo>
                    <a:pt x="408" y="1"/>
                    <a:pt x="0" y="409"/>
                    <a:pt x="0" y="901"/>
                  </a:cubicBezTo>
                  <a:cubicBezTo>
                    <a:pt x="0" y="1402"/>
                    <a:pt x="408" y="1810"/>
                    <a:pt x="900" y="1810"/>
                  </a:cubicBezTo>
                  <a:cubicBezTo>
                    <a:pt x="1401" y="1810"/>
                    <a:pt x="1809" y="1402"/>
                    <a:pt x="1809" y="901"/>
                  </a:cubicBezTo>
                  <a:cubicBezTo>
                    <a:pt x="1809" y="400"/>
                    <a:pt x="1401" y="1"/>
                    <a:pt x="90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348075" y="2680875"/>
              <a:ext cx="10000" cy="9775"/>
            </a:xfrm>
            <a:custGeom>
              <a:rect b="b" l="l" r="r" t="t"/>
              <a:pathLst>
                <a:path extrusionOk="0" h="391" w="400">
                  <a:moveTo>
                    <a:pt x="195" y="1"/>
                  </a:moveTo>
                  <a:cubicBezTo>
                    <a:pt x="93" y="1"/>
                    <a:pt x="0" y="94"/>
                    <a:pt x="0" y="196"/>
                  </a:cubicBezTo>
                  <a:cubicBezTo>
                    <a:pt x="0" y="307"/>
                    <a:pt x="93" y="390"/>
                    <a:pt x="195" y="390"/>
                  </a:cubicBezTo>
                  <a:cubicBezTo>
                    <a:pt x="306" y="390"/>
                    <a:pt x="399" y="307"/>
                    <a:pt x="399" y="196"/>
                  </a:cubicBezTo>
                  <a:cubicBezTo>
                    <a:pt x="399" y="94"/>
                    <a:pt x="306" y="1"/>
                    <a:pt x="19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346675" y="2679500"/>
              <a:ext cx="12775" cy="12775"/>
            </a:xfrm>
            <a:custGeom>
              <a:rect b="b" l="l" r="r" t="t"/>
              <a:pathLst>
                <a:path extrusionOk="0" h="511" w="511">
                  <a:moveTo>
                    <a:pt x="251" y="112"/>
                  </a:moveTo>
                  <a:cubicBezTo>
                    <a:pt x="335" y="112"/>
                    <a:pt x="390" y="176"/>
                    <a:pt x="390" y="251"/>
                  </a:cubicBezTo>
                  <a:cubicBezTo>
                    <a:pt x="390" y="334"/>
                    <a:pt x="335" y="390"/>
                    <a:pt x="251" y="390"/>
                  </a:cubicBezTo>
                  <a:cubicBezTo>
                    <a:pt x="177" y="390"/>
                    <a:pt x="121" y="334"/>
                    <a:pt x="121" y="251"/>
                  </a:cubicBezTo>
                  <a:cubicBezTo>
                    <a:pt x="121" y="176"/>
                    <a:pt x="177" y="112"/>
                    <a:pt x="251" y="112"/>
                  </a:cubicBezTo>
                  <a:close/>
                  <a:moveTo>
                    <a:pt x="251" y="0"/>
                  </a:moveTo>
                  <a:cubicBezTo>
                    <a:pt x="112" y="0"/>
                    <a:pt x="1" y="112"/>
                    <a:pt x="1" y="251"/>
                  </a:cubicBezTo>
                  <a:cubicBezTo>
                    <a:pt x="1" y="390"/>
                    <a:pt x="112" y="510"/>
                    <a:pt x="251" y="510"/>
                  </a:cubicBezTo>
                  <a:cubicBezTo>
                    <a:pt x="390" y="510"/>
                    <a:pt x="511" y="390"/>
                    <a:pt x="511" y="251"/>
                  </a:cubicBezTo>
                  <a:cubicBezTo>
                    <a:pt x="511" y="112"/>
                    <a:pt x="390" y="0"/>
                    <a:pt x="251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1345975" y="2836725"/>
              <a:ext cx="3050" cy="37375"/>
            </a:xfrm>
            <a:custGeom>
              <a:rect b="b" l="l" r="r" t="t"/>
              <a:pathLst>
                <a:path extrusionOk="0" h="1495" w="122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lnTo>
                    <a:pt x="1" y="1439"/>
                  </a:lnTo>
                  <a:cubicBezTo>
                    <a:pt x="1" y="1466"/>
                    <a:pt x="29" y="1494"/>
                    <a:pt x="66" y="1494"/>
                  </a:cubicBezTo>
                  <a:cubicBezTo>
                    <a:pt x="94" y="1494"/>
                    <a:pt x="121" y="1466"/>
                    <a:pt x="121" y="1439"/>
                  </a:cubicBezTo>
                  <a:lnTo>
                    <a:pt x="121" y="66"/>
                  </a:lnTo>
                  <a:cubicBezTo>
                    <a:pt x="121" y="29"/>
                    <a:pt x="94" y="1"/>
                    <a:pt x="66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345750" y="2953850"/>
              <a:ext cx="3050" cy="47575"/>
            </a:xfrm>
            <a:custGeom>
              <a:rect b="b" l="l" r="r" t="t"/>
              <a:pathLst>
                <a:path extrusionOk="0" h="1903" w="122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1847"/>
                  </a:lnTo>
                  <a:cubicBezTo>
                    <a:pt x="0" y="1874"/>
                    <a:pt x="28" y="1902"/>
                    <a:pt x="56" y="1902"/>
                  </a:cubicBezTo>
                  <a:cubicBezTo>
                    <a:pt x="93" y="1902"/>
                    <a:pt x="121" y="1884"/>
                    <a:pt x="121" y="1847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5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1144450" y="3030625"/>
              <a:ext cx="37125" cy="2800"/>
            </a:xfrm>
            <a:custGeom>
              <a:rect b="b" l="l" r="r" t="t"/>
              <a:pathLst>
                <a:path extrusionOk="0" h="112" w="1485"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cubicBezTo>
                    <a:pt x="0" y="84"/>
                    <a:pt x="19" y="111"/>
                    <a:pt x="56" y="111"/>
                  </a:cubicBezTo>
                  <a:lnTo>
                    <a:pt x="1429" y="111"/>
                  </a:lnTo>
                  <a:cubicBezTo>
                    <a:pt x="1457" y="111"/>
                    <a:pt x="1485" y="84"/>
                    <a:pt x="1485" y="56"/>
                  </a:cubicBezTo>
                  <a:cubicBezTo>
                    <a:pt x="1485" y="19"/>
                    <a:pt x="1457" y="0"/>
                    <a:pt x="142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1069300" y="2755800"/>
              <a:ext cx="323775" cy="82125"/>
            </a:xfrm>
            <a:custGeom>
              <a:rect b="b" l="l" r="r" t="t"/>
              <a:pathLst>
                <a:path extrusionOk="0" h="3285" w="12951">
                  <a:moveTo>
                    <a:pt x="121" y="0"/>
                  </a:moveTo>
                  <a:cubicBezTo>
                    <a:pt x="56" y="0"/>
                    <a:pt x="1" y="56"/>
                    <a:pt x="1" y="121"/>
                  </a:cubicBezTo>
                  <a:lnTo>
                    <a:pt x="1" y="3154"/>
                  </a:lnTo>
                  <a:cubicBezTo>
                    <a:pt x="1" y="3228"/>
                    <a:pt x="56" y="3284"/>
                    <a:pt x="121" y="3284"/>
                  </a:cubicBezTo>
                  <a:lnTo>
                    <a:pt x="12830" y="3284"/>
                  </a:lnTo>
                  <a:cubicBezTo>
                    <a:pt x="12895" y="3284"/>
                    <a:pt x="12951" y="3228"/>
                    <a:pt x="12951" y="3154"/>
                  </a:cubicBezTo>
                  <a:lnTo>
                    <a:pt x="12951" y="121"/>
                  </a:lnTo>
                  <a:cubicBezTo>
                    <a:pt x="12951" y="56"/>
                    <a:pt x="12895" y="0"/>
                    <a:pt x="1283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1067925" y="2754400"/>
              <a:ext cx="326775" cy="84900"/>
            </a:xfrm>
            <a:custGeom>
              <a:rect b="b" l="l" r="r" t="t"/>
              <a:pathLst>
                <a:path extrusionOk="0" h="3396" w="13071">
                  <a:moveTo>
                    <a:pt x="12885" y="112"/>
                  </a:moveTo>
                  <a:cubicBezTo>
                    <a:pt x="12922" y="112"/>
                    <a:pt x="12950" y="140"/>
                    <a:pt x="12950" y="177"/>
                  </a:cubicBezTo>
                  <a:lnTo>
                    <a:pt x="12950" y="3210"/>
                  </a:lnTo>
                  <a:cubicBezTo>
                    <a:pt x="12950" y="3247"/>
                    <a:pt x="12922" y="3275"/>
                    <a:pt x="12885" y="3275"/>
                  </a:cubicBezTo>
                  <a:lnTo>
                    <a:pt x="176" y="3275"/>
                  </a:lnTo>
                  <a:cubicBezTo>
                    <a:pt x="139" y="3275"/>
                    <a:pt x="111" y="3247"/>
                    <a:pt x="111" y="3210"/>
                  </a:cubicBezTo>
                  <a:lnTo>
                    <a:pt x="111" y="177"/>
                  </a:lnTo>
                  <a:cubicBezTo>
                    <a:pt x="111" y="140"/>
                    <a:pt x="139" y="112"/>
                    <a:pt x="176" y="112"/>
                  </a:cubicBezTo>
                  <a:close/>
                  <a:moveTo>
                    <a:pt x="176" y="1"/>
                  </a:moveTo>
                  <a:cubicBezTo>
                    <a:pt x="74" y="1"/>
                    <a:pt x="0" y="75"/>
                    <a:pt x="0" y="177"/>
                  </a:cubicBezTo>
                  <a:lnTo>
                    <a:pt x="0" y="3210"/>
                  </a:lnTo>
                  <a:cubicBezTo>
                    <a:pt x="0" y="3312"/>
                    <a:pt x="74" y="3396"/>
                    <a:pt x="176" y="3396"/>
                  </a:cubicBezTo>
                  <a:lnTo>
                    <a:pt x="12885" y="3396"/>
                  </a:lnTo>
                  <a:cubicBezTo>
                    <a:pt x="12987" y="3396"/>
                    <a:pt x="13071" y="3312"/>
                    <a:pt x="13071" y="3210"/>
                  </a:cubicBezTo>
                  <a:lnTo>
                    <a:pt x="13071" y="177"/>
                  </a:lnTo>
                  <a:cubicBezTo>
                    <a:pt x="13071" y="75"/>
                    <a:pt x="12987" y="1"/>
                    <a:pt x="1288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1070000" y="2873150"/>
              <a:ext cx="80725" cy="80725"/>
            </a:xfrm>
            <a:custGeom>
              <a:rect b="b" l="l" r="r" t="t"/>
              <a:pathLst>
                <a:path extrusionOk="0" h="3229" w="3229">
                  <a:moveTo>
                    <a:pt x="121" y="0"/>
                  </a:moveTo>
                  <a:cubicBezTo>
                    <a:pt x="56" y="0"/>
                    <a:pt x="1" y="56"/>
                    <a:pt x="1" y="121"/>
                  </a:cubicBezTo>
                  <a:lnTo>
                    <a:pt x="1" y="3099"/>
                  </a:lnTo>
                  <a:cubicBezTo>
                    <a:pt x="1" y="3173"/>
                    <a:pt x="56" y="3228"/>
                    <a:pt x="121" y="3228"/>
                  </a:cubicBezTo>
                  <a:lnTo>
                    <a:pt x="3099" y="3228"/>
                  </a:lnTo>
                  <a:cubicBezTo>
                    <a:pt x="3173" y="3228"/>
                    <a:pt x="3229" y="3173"/>
                    <a:pt x="3229" y="3099"/>
                  </a:cubicBezTo>
                  <a:lnTo>
                    <a:pt x="3229" y="121"/>
                  </a:lnTo>
                  <a:cubicBezTo>
                    <a:pt x="3229" y="56"/>
                    <a:pt x="3173" y="0"/>
                    <a:pt x="3099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068600" y="2871750"/>
              <a:ext cx="83525" cy="83525"/>
            </a:xfrm>
            <a:custGeom>
              <a:rect b="b" l="l" r="r" t="t"/>
              <a:pathLst>
                <a:path extrusionOk="0" h="3341" w="3341">
                  <a:moveTo>
                    <a:pt x="3155" y="112"/>
                  </a:moveTo>
                  <a:cubicBezTo>
                    <a:pt x="3192" y="112"/>
                    <a:pt x="3220" y="140"/>
                    <a:pt x="3220" y="177"/>
                  </a:cubicBezTo>
                  <a:lnTo>
                    <a:pt x="3220" y="3155"/>
                  </a:lnTo>
                  <a:cubicBezTo>
                    <a:pt x="3220" y="3192"/>
                    <a:pt x="3192" y="3220"/>
                    <a:pt x="3155" y="3220"/>
                  </a:cubicBezTo>
                  <a:lnTo>
                    <a:pt x="177" y="3220"/>
                  </a:lnTo>
                  <a:cubicBezTo>
                    <a:pt x="140" y="3220"/>
                    <a:pt x="112" y="3192"/>
                    <a:pt x="112" y="3155"/>
                  </a:cubicBezTo>
                  <a:lnTo>
                    <a:pt x="112" y="177"/>
                  </a:lnTo>
                  <a:cubicBezTo>
                    <a:pt x="112" y="140"/>
                    <a:pt x="140" y="112"/>
                    <a:pt x="177" y="112"/>
                  </a:cubicBezTo>
                  <a:close/>
                  <a:moveTo>
                    <a:pt x="177" y="1"/>
                  </a:moveTo>
                  <a:cubicBezTo>
                    <a:pt x="75" y="1"/>
                    <a:pt x="1" y="84"/>
                    <a:pt x="1" y="177"/>
                  </a:cubicBezTo>
                  <a:lnTo>
                    <a:pt x="1" y="3155"/>
                  </a:lnTo>
                  <a:cubicBezTo>
                    <a:pt x="1" y="3257"/>
                    <a:pt x="75" y="3340"/>
                    <a:pt x="177" y="3340"/>
                  </a:cubicBezTo>
                  <a:lnTo>
                    <a:pt x="3155" y="3340"/>
                  </a:lnTo>
                  <a:cubicBezTo>
                    <a:pt x="3257" y="3340"/>
                    <a:pt x="3340" y="3257"/>
                    <a:pt x="3340" y="3155"/>
                  </a:cubicBezTo>
                  <a:lnTo>
                    <a:pt x="3340" y="177"/>
                  </a:lnTo>
                  <a:cubicBezTo>
                    <a:pt x="3340" y="84"/>
                    <a:pt x="3257" y="1"/>
                    <a:pt x="315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190825" y="2873150"/>
              <a:ext cx="80725" cy="80725"/>
            </a:xfrm>
            <a:custGeom>
              <a:rect b="b" l="l" r="r" t="t"/>
              <a:pathLst>
                <a:path extrusionOk="0" h="3229" w="3229">
                  <a:moveTo>
                    <a:pt x="131" y="0"/>
                  </a:moveTo>
                  <a:cubicBezTo>
                    <a:pt x="56" y="0"/>
                    <a:pt x="1" y="56"/>
                    <a:pt x="1" y="121"/>
                  </a:cubicBezTo>
                  <a:lnTo>
                    <a:pt x="1" y="3099"/>
                  </a:lnTo>
                  <a:cubicBezTo>
                    <a:pt x="1" y="3173"/>
                    <a:pt x="56" y="3228"/>
                    <a:pt x="131" y="3228"/>
                  </a:cubicBezTo>
                  <a:lnTo>
                    <a:pt x="3108" y="3228"/>
                  </a:lnTo>
                  <a:cubicBezTo>
                    <a:pt x="3173" y="3228"/>
                    <a:pt x="3229" y="3173"/>
                    <a:pt x="3229" y="3099"/>
                  </a:cubicBezTo>
                  <a:lnTo>
                    <a:pt x="3229" y="121"/>
                  </a:lnTo>
                  <a:cubicBezTo>
                    <a:pt x="3229" y="56"/>
                    <a:pt x="3173" y="0"/>
                    <a:pt x="310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1189450" y="2871750"/>
              <a:ext cx="83500" cy="83525"/>
            </a:xfrm>
            <a:custGeom>
              <a:rect b="b" l="l" r="r" t="t"/>
              <a:pathLst>
                <a:path extrusionOk="0" h="3341" w="3340">
                  <a:moveTo>
                    <a:pt x="3163" y="112"/>
                  </a:moveTo>
                  <a:cubicBezTo>
                    <a:pt x="3200" y="112"/>
                    <a:pt x="3228" y="140"/>
                    <a:pt x="3228" y="177"/>
                  </a:cubicBezTo>
                  <a:lnTo>
                    <a:pt x="3228" y="3155"/>
                  </a:lnTo>
                  <a:cubicBezTo>
                    <a:pt x="3228" y="3192"/>
                    <a:pt x="3200" y="3220"/>
                    <a:pt x="3163" y="3220"/>
                  </a:cubicBezTo>
                  <a:lnTo>
                    <a:pt x="186" y="3220"/>
                  </a:lnTo>
                  <a:cubicBezTo>
                    <a:pt x="148" y="3220"/>
                    <a:pt x="121" y="3192"/>
                    <a:pt x="121" y="3155"/>
                  </a:cubicBezTo>
                  <a:lnTo>
                    <a:pt x="121" y="177"/>
                  </a:lnTo>
                  <a:cubicBezTo>
                    <a:pt x="121" y="140"/>
                    <a:pt x="148" y="112"/>
                    <a:pt x="186" y="112"/>
                  </a:cubicBezTo>
                  <a:close/>
                  <a:moveTo>
                    <a:pt x="186" y="1"/>
                  </a:moveTo>
                  <a:cubicBezTo>
                    <a:pt x="83" y="1"/>
                    <a:pt x="0" y="84"/>
                    <a:pt x="0" y="177"/>
                  </a:cubicBezTo>
                  <a:lnTo>
                    <a:pt x="0" y="3155"/>
                  </a:lnTo>
                  <a:cubicBezTo>
                    <a:pt x="0" y="3257"/>
                    <a:pt x="83" y="3340"/>
                    <a:pt x="186" y="3340"/>
                  </a:cubicBezTo>
                  <a:lnTo>
                    <a:pt x="3163" y="3340"/>
                  </a:lnTo>
                  <a:cubicBezTo>
                    <a:pt x="3256" y="3340"/>
                    <a:pt x="3340" y="3257"/>
                    <a:pt x="3340" y="3155"/>
                  </a:cubicBezTo>
                  <a:lnTo>
                    <a:pt x="3340" y="177"/>
                  </a:lnTo>
                  <a:cubicBezTo>
                    <a:pt x="3340" y="84"/>
                    <a:pt x="3256" y="1"/>
                    <a:pt x="3163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1309350" y="2873150"/>
              <a:ext cx="80500" cy="80725"/>
            </a:xfrm>
            <a:custGeom>
              <a:rect b="b" l="l" r="r" t="t"/>
              <a:pathLst>
                <a:path extrusionOk="0" h="3229" w="3220">
                  <a:moveTo>
                    <a:pt x="121" y="0"/>
                  </a:moveTo>
                  <a:cubicBezTo>
                    <a:pt x="56" y="0"/>
                    <a:pt x="0" y="56"/>
                    <a:pt x="0" y="121"/>
                  </a:cubicBezTo>
                  <a:lnTo>
                    <a:pt x="0" y="3099"/>
                  </a:lnTo>
                  <a:cubicBezTo>
                    <a:pt x="0" y="3173"/>
                    <a:pt x="56" y="3228"/>
                    <a:pt x="121" y="3228"/>
                  </a:cubicBezTo>
                  <a:lnTo>
                    <a:pt x="3098" y="3228"/>
                  </a:lnTo>
                  <a:cubicBezTo>
                    <a:pt x="3173" y="3228"/>
                    <a:pt x="3219" y="3173"/>
                    <a:pt x="3219" y="3099"/>
                  </a:cubicBezTo>
                  <a:lnTo>
                    <a:pt x="3219" y="121"/>
                  </a:lnTo>
                  <a:cubicBezTo>
                    <a:pt x="3219" y="56"/>
                    <a:pt x="3173" y="0"/>
                    <a:pt x="3098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307950" y="2871750"/>
              <a:ext cx="83500" cy="83525"/>
            </a:xfrm>
            <a:custGeom>
              <a:rect b="b" l="l" r="r" t="t"/>
              <a:pathLst>
                <a:path extrusionOk="0" h="3341" w="3340">
                  <a:moveTo>
                    <a:pt x="3154" y="112"/>
                  </a:moveTo>
                  <a:cubicBezTo>
                    <a:pt x="3192" y="112"/>
                    <a:pt x="3219" y="140"/>
                    <a:pt x="3219" y="177"/>
                  </a:cubicBezTo>
                  <a:lnTo>
                    <a:pt x="3219" y="3155"/>
                  </a:lnTo>
                  <a:cubicBezTo>
                    <a:pt x="3219" y="3192"/>
                    <a:pt x="3192" y="3220"/>
                    <a:pt x="3154" y="3220"/>
                  </a:cubicBezTo>
                  <a:lnTo>
                    <a:pt x="177" y="3220"/>
                  </a:lnTo>
                  <a:cubicBezTo>
                    <a:pt x="140" y="3220"/>
                    <a:pt x="112" y="3192"/>
                    <a:pt x="112" y="3155"/>
                  </a:cubicBezTo>
                  <a:lnTo>
                    <a:pt x="112" y="177"/>
                  </a:lnTo>
                  <a:cubicBezTo>
                    <a:pt x="112" y="140"/>
                    <a:pt x="140" y="112"/>
                    <a:pt x="177" y="112"/>
                  </a:cubicBezTo>
                  <a:close/>
                  <a:moveTo>
                    <a:pt x="177" y="1"/>
                  </a:moveTo>
                  <a:cubicBezTo>
                    <a:pt x="75" y="1"/>
                    <a:pt x="0" y="84"/>
                    <a:pt x="0" y="177"/>
                  </a:cubicBezTo>
                  <a:lnTo>
                    <a:pt x="0" y="3155"/>
                  </a:lnTo>
                  <a:cubicBezTo>
                    <a:pt x="0" y="3257"/>
                    <a:pt x="75" y="3340"/>
                    <a:pt x="177" y="3340"/>
                  </a:cubicBezTo>
                  <a:lnTo>
                    <a:pt x="3154" y="3340"/>
                  </a:lnTo>
                  <a:cubicBezTo>
                    <a:pt x="3257" y="3340"/>
                    <a:pt x="3340" y="3257"/>
                    <a:pt x="3340" y="3155"/>
                  </a:cubicBezTo>
                  <a:lnTo>
                    <a:pt x="3340" y="177"/>
                  </a:lnTo>
                  <a:cubicBezTo>
                    <a:pt x="3340" y="84"/>
                    <a:pt x="3257" y="1"/>
                    <a:pt x="315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1180850" y="3001400"/>
              <a:ext cx="207375" cy="61700"/>
            </a:xfrm>
            <a:custGeom>
              <a:rect b="b" l="l" r="r" t="t"/>
              <a:pathLst>
                <a:path extrusionOk="0" h="2468" w="8295">
                  <a:moveTo>
                    <a:pt x="1235" y="0"/>
                  </a:moveTo>
                  <a:cubicBezTo>
                    <a:pt x="557" y="0"/>
                    <a:pt x="1" y="547"/>
                    <a:pt x="1" y="1234"/>
                  </a:cubicBezTo>
                  <a:cubicBezTo>
                    <a:pt x="1" y="1920"/>
                    <a:pt x="557" y="2468"/>
                    <a:pt x="1235" y="2468"/>
                  </a:cubicBezTo>
                  <a:lnTo>
                    <a:pt x="7051" y="2468"/>
                  </a:lnTo>
                  <a:cubicBezTo>
                    <a:pt x="7738" y="2468"/>
                    <a:pt x="8294" y="1920"/>
                    <a:pt x="8294" y="1234"/>
                  </a:cubicBezTo>
                  <a:cubicBezTo>
                    <a:pt x="8294" y="547"/>
                    <a:pt x="7738" y="0"/>
                    <a:pt x="7051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1179475" y="2999775"/>
              <a:ext cx="210125" cy="64950"/>
            </a:xfrm>
            <a:custGeom>
              <a:rect b="b" l="l" r="r" t="t"/>
              <a:pathLst>
                <a:path extrusionOk="0" h="2598" w="8405">
                  <a:moveTo>
                    <a:pt x="7106" y="121"/>
                  </a:moveTo>
                  <a:cubicBezTo>
                    <a:pt x="7755" y="121"/>
                    <a:pt x="8284" y="650"/>
                    <a:pt x="8284" y="1299"/>
                  </a:cubicBezTo>
                  <a:cubicBezTo>
                    <a:pt x="8284" y="1948"/>
                    <a:pt x="7755" y="2477"/>
                    <a:pt x="7106" y="2477"/>
                  </a:cubicBezTo>
                  <a:lnTo>
                    <a:pt x="1290" y="2477"/>
                  </a:lnTo>
                  <a:cubicBezTo>
                    <a:pt x="640" y="2477"/>
                    <a:pt x="111" y="1948"/>
                    <a:pt x="111" y="1299"/>
                  </a:cubicBezTo>
                  <a:cubicBezTo>
                    <a:pt x="111" y="650"/>
                    <a:pt x="640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5"/>
                    <a:pt x="0" y="1299"/>
                  </a:cubicBezTo>
                  <a:cubicBezTo>
                    <a:pt x="0" y="2013"/>
                    <a:pt x="575" y="2598"/>
                    <a:pt x="1290" y="2598"/>
                  </a:cubicBezTo>
                  <a:lnTo>
                    <a:pt x="7106" y="2598"/>
                  </a:lnTo>
                  <a:cubicBezTo>
                    <a:pt x="7820" y="2598"/>
                    <a:pt x="8405" y="2013"/>
                    <a:pt x="8405" y="1299"/>
                  </a:cubicBezTo>
                  <a:cubicBezTo>
                    <a:pt x="8405" y="585"/>
                    <a:pt x="7820" y="0"/>
                    <a:pt x="710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1458450" y="2935300"/>
              <a:ext cx="70075" cy="2800"/>
            </a:xfrm>
            <a:custGeom>
              <a:rect b="b" l="l" r="r" t="t"/>
              <a:pathLst>
                <a:path extrusionOk="0" h="112" w="2803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66" y="112"/>
                  </a:cubicBezTo>
                  <a:lnTo>
                    <a:pt x="2747" y="112"/>
                  </a:lnTo>
                  <a:cubicBezTo>
                    <a:pt x="2775" y="112"/>
                    <a:pt x="2803" y="93"/>
                    <a:pt x="2803" y="56"/>
                  </a:cubicBezTo>
                  <a:cubicBezTo>
                    <a:pt x="2803" y="28"/>
                    <a:pt x="2775" y="0"/>
                    <a:pt x="2747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553325" y="2935300"/>
              <a:ext cx="84425" cy="2800"/>
            </a:xfrm>
            <a:custGeom>
              <a:rect b="b" l="l" r="r" t="t"/>
              <a:pathLst>
                <a:path extrusionOk="0" h="112" w="3377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3312" y="112"/>
                  </a:lnTo>
                  <a:cubicBezTo>
                    <a:pt x="3349" y="112"/>
                    <a:pt x="3377" y="93"/>
                    <a:pt x="3377" y="56"/>
                  </a:cubicBezTo>
                  <a:cubicBezTo>
                    <a:pt x="3377" y="28"/>
                    <a:pt x="3349" y="0"/>
                    <a:pt x="3312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1458450" y="3043125"/>
              <a:ext cx="125500" cy="2825"/>
            </a:xfrm>
            <a:custGeom>
              <a:rect b="b" l="l" r="r" t="t"/>
              <a:pathLst>
                <a:path extrusionOk="0" h="113" w="5020"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4964" y="112"/>
                  </a:lnTo>
                  <a:cubicBezTo>
                    <a:pt x="4992" y="112"/>
                    <a:pt x="5020" y="94"/>
                    <a:pt x="5020" y="57"/>
                  </a:cubicBezTo>
                  <a:cubicBezTo>
                    <a:pt x="5020" y="29"/>
                    <a:pt x="4992" y="1"/>
                    <a:pt x="496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1458450" y="2972625"/>
              <a:ext cx="195775" cy="2825"/>
            </a:xfrm>
            <a:custGeom>
              <a:rect b="b" l="l" r="r" t="t"/>
              <a:pathLst>
                <a:path extrusionOk="0" h="113" w="7831"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94"/>
                    <a:pt x="29" y="112"/>
                    <a:pt x="66" y="112"/>
                  </a:cubicBezTo>
                  <a:lnTo>
                    <a:pt x="7766" y="112"/>
                  </a:lnTo>
                  <a:cubicBezTo>
                    <a:pt x="7803" y="112"/>
                    <a:pt x="7830" y="94"/>
                    <a:pt x="7830" y="57"/>
                  </a:cubicBezTo>
                  <a:cubicBezTo>
                    <a:pt x="7830" y="29"/>
                    <a:pt x="7803" y="1"/>
                    <a:pt x="776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458450" y="3008125"/>
              <a:ext cx="64050" cy="3025"/>
            </a:xfrm>
            <a:custGeom>
              <a:rect b="b" l="l" r="r" t="t"/>
              <a:pathLst>
                <a:path extrusionOk="0" h="121" w="256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2506" y="121"/>
                  </a:lnTo>
                  <a:cubicBezTo>
                    <a:pt x="2534" y="121"/>
                    <a:pt x="2561" y="93"/>
                    <a:pt x="2561" y="56"/>
                  </a:cubicBezTo>
                  <a:cubicBezTo>
                    <a:pt x="2561" y="28"/>
                    <a:pt x="2534" y="0"/>
                    <a:pt x="250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538475" y="3008125"/>
              <a:ext cx="113900" cy="3025"/>
            </a:xfrm>
            <a:custGeom>
              <a:rect b="b" l="l" r="r" t="t"/>
              <a:pathLst>
                <a:path extrusionOk="0" h="121" w="4556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4500" y="121"/>
                  </a:lnTo>
                  <a:cubicBezTo>
                    <a:pt x="4537" y="121"/>
                    <a:pt x="4555" y="93"/>
                    <a:pt x="4555" y="56"/>
                  </a:cubicBezTo>
                  <a:cubicBezTo>
                    <a:pt x="4555" y="28"/>
                    <a:pt x="4537" y="0"/>
                    <a:pt x="450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457300" y="2753925"/>
              <a:ext cx="203425" cy="24400"/>
            </a:xfrm>
            <a:custGeom>
              <a:rect b="b" l="l" r="r" t="t"/>
              <a:pathLst>
                <a:path extrusionOk="0" h="976" w="8137">
                  <a:moveTo>
                    <a:pt x="177" y="1"/>
                  </a:moveTo>
                  <a:cubicBezTo>
                    <a:pt x="75" y="1"/>
                    <a:pt x="1" y="75"/>
                    <a:pt x="1" y="177"/>
                  </a:cubicBezTo>
                  <a:lnTo>
                    <a:pt x="1" y="975"/>
                  </a:lnTo>
                  <a:lnTo>
                    <a:pt x="8136" y="975"/>
                  </a:lnTo>
                  <a:lnTo>
                    <a:pt x="8136" y="233"/>
                  </a:lnTo>
                  <a:cubicBezTo>
                    <a:pt x="8136" y="103"/>
                    <a:pt x="8025" y="1"/>
                    <a:pt x="7904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1478875" y="2760425"/>
              <a:ext cx="10225" cy="10475"/>
            </a:xfrm>
            <a:custGeom>
              <a:rect b="b" l="l" r="r" t="t"/>
              <a:pathLst>
                <a:path extrusionOk="0" h="419" w="409">
                  <a:moveTo>
                    <a:pt x="204" y="121"/>
                  </a:moveTo>
                  <a:cubicBezTo>
                    <a:pt x="251" y="121"/>
                    <a:pt x="297" y="168"/>
                    <a:pt x="297" y="214"/>
                  </a:cubicBezTo>
                  <a:cubicBezTo>
                    <a:pt x="297" y="270"/>
                    <a:pt x="251" y="307"/>
                    <a:pt x="204" y="307"/>
                  </a:cubicBezTo>
                  <a:cubicBezTo>
                    <a:pt x="158" y="307"/>
                    <a:pt x="112" y="270"/>
                    <a:pt x="112" y="214"/>
                  </a:cubicBezTo>
                  <a:cubicBezTo>
                    <a:pt x="112" y="168"/>
                    <a:pt x="149" y="121"/>
                    <a:pt x="204" y="121"/>
                  </a:cubicBezTo>
                  <a:close/>
                  <a:moveTo>
                    <a:pt x="204" y="1"/>
                  </a:moveTo>
                  <a:cubicBezTo>
                    <a:pt x="93" y="1"/>
                    <a:pt x="0" y="103"/>
                    <a:pt x="0" y="214"/>
                  </a:cubicBezTo>
                  <a:cubicBezTo>
                    <a:pt x="0" y="325"/>
                    <a:pt x="93" y="418"/>
                    <a:pt x="204" y="418"/>
                  </a:cubicBezTo>
                  <a:cubicBezTo>
                    <a:pt x="316" y="418"/>
                    <a:pt x="408" y="335"/>
                    <a:pt x="408" y="214"/>
                  </a:cubicBezTo>
                  <a:cubicBezTo>
                    <a:pt x="408" y="103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1493475" y="2760425"/>
              <a:ext cx="10475" cy="10475"/>
            </a:xfrm>
            <a:custGeom>
              <a:rect b="b" l="l" r="r" t="t"/>
              <a:pathLst>
                <a:path extrusionOk="0" h="419" w="419">
                  <a:moveTo>
                    <a:pt x="205" y="121"/>
                  </a:moveTo>
                  <a:cubicBezTo>
                    <a:pt x="260" y="121"/>
                    <a:pt x="298" y="168"/>
                    <a:pt x="298" y="214"/>
                  </a:cubicBezTo>
                  <a:cubicBezTo>
                    <a:pt x="298" y="270"/>
                    <a:pt x="251" y="307"/>
                    <a:pt x="205" y="307"/>
                  </a:cubicBezTo>
                  <a:cubicBezTo>
                    <a:pt x="158" y="307"/>
                    <a:pt x="112" y="270"/>
                    <a:pt x="112" y="214"/>
                  </a:cubicBezTo>
                  <a:cubicBezTo>
                    <a:pt x="112" y="168"/>
                    <a:pt x="158" y="121"/>
                    <a:pt x="205" y="121"/>
                  </a:cubicBezTo>
                  <a:close/>
                  <a:moveTo>
                    <a:pt x="205" y="1"/>
                  </a:moveTo>
                  <a:cubicBezTo>
                    <a:pt x="94" y="1"/>
                    <a:pt x="1" y="103"/>
                    <a:pt x="1" y="214"/>
                  </a:cubicBezTo>
                  <a:cubicBezTo>
                    <a:pt x="1" y="325"/>
                    <a:pt x="94" y="418"/>
                    <a:pt x="205" y="418"/>
                  </a:cubicBezTo>
                  <a:cubicBezTo>
                    <a:pt x="316" y="418"/>
                    <a:pt x="418" y="335"/>
                    <a:pt x="409" y="214"/>
                  </a:cubicBezTo>
                  <a:cubicBezTo>
                    <a:pt x="409" y="103"/>
                    <a:pt x="316" y="1"/>
                    <a:pt x="205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1464250" y="2760425"/>
              <a:ext cx="10475" cy="10475"/>
            </a:xfrm>
            <a:custGeom>
              <a:rect b="b" l="l" r="r" t="t"/>
              <a:pathLst>
                <a:path extrusionOk="0" h="419" w="419">
                  <a:moveTo>
                    <a:pt x="205" y="121"/>
                  </a:moveTo>
                  <a:cubicBezTo>
                    <a:pt x="261" y="121"/>
                    <a:pt x="298" y="168"/>
                    <a:pt x="298" y="214"/>
                  </a:cubicBezTo>
                  <a:cubicBezTo>
                    <a:pt x="298" y="270"/>
                    <a:pt x="261" y="307"/>
                    <a:pt x="205" y="307"/>
                  </a:cubicBezTo>
                  <a:cubicBezTo>
                    <a:pt x="159" y="307"/>
                    <a:pt x="112" y="270"/>
                    <a:pt x="112" y="214"/>
                  </a:cubicBezTo>
                  <a:cubicBezTo>
                    <a:pt x="112" y="168"/>
                    <a:pt x="159" y="121"/>
                    <a:pt x="205" y="121"/>
                  </a:cubicBezTo>
                  <a:close/>
                  <a:moveTo>
                    <a:pt x="205" y="1"/>
                  </a:moveTo>
                  <a:cubicBezTo>
                    <a:pt x="94" y="1"/>
                    <a:pt x="1" y="103"/>
                    <a:pt x="1" y="214"/>
                  </a:cubicBezTo>
                  <a:cubicBezTo>
                    <a:pt x="1" y="325"/>
                    <a:pt x="94" y="418"/>
                    <a:pt x="205" y="418"/>
                  </a:cubicBezTo>
                  <a:cubicBezTo>
                    <a:pt x="326" y="418"/>
                    <a:pt x="418" y="335"/>
                    <a:pt x="418" y="214"/>
                  </a:cubicBezTo>
                  <a:cubicBezTo>
                    <a:pt x="418" y="103"/>
                    <a:pt x="326" y="1"/>
                    <a:pt x="205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1457075" y="2778300"/>
              <a:ext cx="203400" cy="119450"/>
            </a:xfrm>
            <a:custGeom>
              <a:rect b="b" l="l" r="r" t="t"/>
              <a:pathLst>
                <a:path extrusionOk="0" h="4778" w="8136">
                  <a:moveTo>
                    <a:pt x="28" y="0"/>
                  </a:moveTo>
                  <a:cubicBezTo>
                    <a:pt x="19" y="0"/>
                    <a:pt x="0" y="9"/>
                    <a:pt x="0" y="28"/>
                  </a:cubicBezTo>
                  <a:lnTo>
                    <a:pt x="0" y="4750"/>
                  </a:lnTo>
                  <a:cubicBezTo>
                    <a:pt x="0" y="4768"/>
                    <a:pt x="19" y="4778"/>
                    <a:pt x="28" y="4778"/>
                  </a:cubicBezTo>
                  <a:lnTo>
                    <a:pt x="8108" y="4778"/>
                  </a:lnTo>
                  <a:cubicBezTo>
                    <a:pt x="8127" y="4778"/>
                    <a:pt x="8136" y="4768"/>
                    <a:pt x="8136" y="4750"/>
                  </a:cubicBezTo>
                  <a:lnTo>
                    <a:pt x="8136" y="28"/>
                  </a:lnTo>
                  <a:cubicBezTo>
                    <a:pt x="8136" y="9"/>
                    <a:pt x="8127" y="0"/>
                    <a:pt x="8108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1541250" y="2805875"/>
              <a:ext cx="94200" cy="2825"/>
            </a:xfrm>
            <a:custGeom>
              <a:rect b="b" l="l" r="r" t="t"/>
              <a:pathLst>
                <a:path extrusionOk="0" h="113" w="3768">
                  <a:moveTo>
                    <a:pt x="56" y="1"/>
                  </a:moveTo>
                  <a:cubicBezTo>
                    <a:pt x="19" y="1"/>
                    <a:pt x="1" y="20"/>
                    <a:pt x="1" y="57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3711" y="112"/>
                  </a:lnTo>
                  <a:cubicBezTo>
                    <a:pt x="3739" y="112"/>
                    <a:pt x="3767" y="84"/>
                    <a:pt x="3767" y="57"/>
                  </a:cubicBezTo>
                  <a:cubicBezTo>
                    <a:pt x="3767" y="20"/>
                    <a:pt x="3739" y="1"/>
                    <a:pt x="3711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1541025" y="2819800"/>
              <a:ext cx="35050" cy="2800"/>
            </a:xfrm>
            <a:custGeom>
              <a:rect b="b" l="l" r="r" t="t"/>
              <a:pathLst>
                <a:path extrusionOk="0" h="112" w="1402">
                  <a:moveTo>
                    <a:pt x="65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65" y="112"/>
                  </a:cubicBezTo>
                  <a:lnTo>
                    <a:pt x="1346" y="112"/>
                  </a:lnTo>
                  <a:cubicBezTo>
                    <a:pt x="1383" y="112"/>
                    <a:pt x="1401" y="84"/>
                    <a:pt x="1401" y="56"/>
                  </a:cubicBezTo>
                  <a:cubicBezTo>
                    <a:pt x="1401" y="19"/>
                    <a:pt x="1383" y="1"/>
                    <a:pt x="134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1586475" y="2819800"/>
              <a:ext cx="42000" cy="2800"/>
            </a:xfrm>
            <a:custGeom>
              <a:rect b="b" l="l" r="r" t="t"/>
              <a:pathLst>
                <a:path extrusionOk="0" h="112" w="1680">
                  <a:moveTo>
                    <a:pt x="56" y="1"/>
                  </a:moveTo>
                  <a:cubicBezTo>
                    <a:pt x="29" y="1"/>
                    <a:pt x="1" y="19"/>
                    <a:pt x="1" y="56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1615" y="112"/>
                  </a:lnTo>
                  <a:cubicBezTo>
                    <a:pt x="1652" y="112"/>
                    <a:pt x="1680" y="84"/>
                    <a:pt x="1680" y="56"/>
                  </a:cubicBezTo>
                  <a:cubicBezTo>
                    <a:pt x="1680" y="19"/>
                    <a:pt x="1652" y="1"/>
                    <a:pt x="1615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1541250" y="2861775"/>
              <a:ext cx="61500" cy="2800"/>
            </a:xfrm>
            <a:custGeom>
              <a:rect b="b" l="l" r="r" t="t"/>
              <a:pathLst>
                <a:path extrusionOk="0" h="112" w="2460">
                  <a:moveTo>
                    <a:pt x="56" y="1"/>
                  </a:moveTo>
                  <a:cubicBezTo>
                    <a:pt x="19" y="1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2394" y="112"/>
                  </a:lnTo>
                  <a:cubicBezTo>
                    <a:pt x="2431" y="112"/>
                    <a:pt x="2459" y="93"/>
                    <a:pt x="2459" y="56"/>
                  </a:cubicBezTo>
                  <a:cubicBezTo>
                    <a:pt x="2459" y="28"/>
                    <a:pt x="2431" y="1"/>
                    <a:pt x="239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1541250" y="2834175"/>
              <a:ext cx="95125" cy="3050"/>
            </a:xfrm>
            <a:custGeom>
              <a:rect b="b" l="l" r="r" t="t"/>
              <a:pathLst>
                <a:path extrusionOk="0" h="122" w="3805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3739" y="121"/>
                  </a:lnTo>
                  <a:cubicBezTo>
                    <a:pt x="3776" y="121"/>
                    <a:pt x="3804" y="93"/>
                    <a:pt x="3804" y="66"/>
                  </a:cubicBezTo>
                  <a:cubicBezTo>
                    <a:pt x="3804" y="29"/>
                    <a:pt x="3776" y="1"/>
                    <a:pt x="3739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1541250" y="2848100"/>
              <a:ext cx="32025" cy="3025"/>
            </a:xfrm>
            <a:custGeom>
              <a:rect b="b" l="l" r="r" t="t"/>
              <a:pathLst>
                <a:path extrusionOk="0" h="121" w="1281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225" y="121"/>
                  </a:lnTo>
                  <a:cubicBezTo>
                    <a:pt x="1253" y="121"/>
                    <a:pt x="1281" y="93"/>
                    <a:pt x="1281" y="56"/>
                  </a:cubicBezTo>
                  <a:cubicBezTo>
                    <a:pt x="1281" y="28"/>
                    <a:pt x="1253" y="0"/>
                    <a:pt x="1225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1579300" y="2848100"/>
              <a:ext cx="56150" cy="3025"/>
            </a:xfrm>
            <a:custGeom>
              <a:rect b="b" l="l" r="r" t="t"/>
              <a:pathLst>
                <a:path extrusionOk="0" h="121" w="2246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2189" y="121"/>
                  </a:lnTo>
                  <a:cubicBezTo>
                    <a:pt x="2217" y="121"/>
                    <a:pt x="2245" y="93"/>
                    <a:pt x="2245" y="56"/>
                  </a:cubicBezTo>
                  <a:cubicBezTo>
                    <a:pt x="2245" y="28"/>
                    <a:pt x="2217" y="0"/>
                    <a:pt x="2189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1472150" y="2805425"/>
              <a:ext cx="26700" cy="32500"/>
            </a:xfrm>
            <a:custGeom>
              <a:rect b="b" l="l" r="r" t="t"/>
              <a:pathLst>
                <a:path extrusionOk="0" h="1300" w="1068">
                  <a:moveTo>
                    <a:pt x="1030" y="0"/>
                  </a:moveTo>
                  <a:cubicBezTo>
                    <a:pt x="418" y="102"/>
                    <a:pt x="0" y="687"/>
                    <a:pt x="112" y="1299"/>
                  </a:cubicBezTo>
                  <a:lnTo>
                    <a:pt x="325" y="1262"/>
                  </a:lnTo>
                  <a:cubicBezTo>
                    <a:pt x="316" y="1216"/>
                    <a:pt x="306" y="1160"/>
                    <a:pt x="306" y="1114"/>
                  </a:cubicBezTo>
                  <a:cubicBezTo>
                    <a:pt x="306" y="659"/>
                    <a:pt x="640" y="288"/>
                    <a:pt x="1067" y="204"/>
                  </a:cubicBezTo>
                  <a:lnTo>
                    <a:pt x="1030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1530600" y="2828375"/>
              <a:ext cx="475" cy="5825"/>
            </a:xfrm>
            <a:custGeom>
              <a:rect b="b" l="l" r="r" t="t"/>
              <a:pathLst>
                <a:path extrusionOk="0" h="233" w="19">
                  <a:moveTo>
                    <a:pt x="0" y="1"/>
                  </a:moveTo>
                  <a:cubicBezTo>
                    <a:pt x="9" y="84"/>
                    <a:pt x="9" y="159"/>
                    <a:pt x="9" y="233"/>
                  </a:cubicBezTo>
                  <a:cubicBezTo>
                    <a:pt x="19" y="159"/>
                    <a:pt x="9" y="8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1474925" y="2836975"/>
              <a:ext cx="32500" cy="24525"/>
            </a:xfrm>
            <a:custGeom>
              <a:rect b="b" l="l" r="r" t="t"/>
              <a:pathLst>
                <a:path extrusionOk="0" h="981" w="1300">
                  <a:moveTo>
                    <a:pt x="214" y="0"/>
                  </a:moveTo>
                  <a:lnTo>
                    <a:pt x="1" y="37"/>
                  </a:lnTo>
                  <a:cubicBezTo>
                    <a:pt x="92" y="587"/>
                    <a:pt x="573" y="980"/>
                    <a:pt x="1114" y="980"/>
                  </a:cubicBezTo>
                  <a:cubicBezTo>
                    <a:pt x="1175" y="980"/>
                    <a:pt x="1237" y="975"/>
                    <a:pt x="1299" y="965"/>
                  </a:cubicBezTo>
                  <a:lnTo>
                    <a:pt x="1262" y="751"/>
                  </a:lnTo>
                  <a:cubicBezTo>
                    <a:pt x="1216" y="761"/>
                    <a:pt x="1169" y="770"/>
                    <a:pt x="1114" y="770"/>
                  </a:cubicBezTo>
                  <a:cubicBezTo>
                    <a:pt x="659" y="770"/>
                    <a:pt x="288" y="436"/>
                    <a:pt x="21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1497900" y="2804975"/>
              <a:ext cx="33175" cy="56125"/>
            </a:xfrm>
            <a:custGeom>
              <a:rect b="b" l="l" r="r" t="t"/>
              <a:pathLst>
                <a:path extrusionOk="0" h="2245" w="1327">
                  <a:moveTo>
                    <a:pt x="199" y="0"/>
                  </a:moveTo>
                  <a:cubicBezTo>
                    <a:pt x="133" y="0"/>
                    <a:pt x="67" y="6"/>
                    <a:pt x="0" y="18"/>
                  </a:cubicBezTo>
                  <a:lnTo>
                    <a:pt x="37" y="222"/>
                  </a:lnTo>
                  <a:cubicBezTo>
                    <a:pt x="93" y="213"/>
                    <a:pt x="139" y="213"/>
                    <a:pt x="195" y="213"/>
                  </a:cubicBezTo>
                  <a:cubicBezTo>
                    <a:pt x="705" y="213"/>
                    <a:pt x="1113" y="621"/>
                    <a:pt x="1113" y="1132"/>
                  </a:cubicBezTo>
                  <a:cubicBezTo>
                    <a:pt x="1113" y="1586"/>
                    <a:pt x="779" y="1966"/>
                    <a:pt x="343" y="2031"/>
                  </a:cubicBezTo>
                  <a:lnTo>
                    <a:pt x="380" y="2245"/>
                  </a:lnTo>
                  <a:cubicBezTo>
                    <a:pt x="844" y="2161"/>
                    <a:pt x="1187" y="1818"/>
                    <a:pt x="1289" y="1391"/>
                  </a:cubicBezTo>
                  <a:cubicBezTo>
                    <a:pt x="1308" y="1317"/>
                    <a:pt x="1317" y="1243"/>
                    <a:pt x="1317" y="1169"/>
                  </a:cubicBezTo>
                  <a:cubicBezTo>
                    <a:pt x="1327" y="1094"/>
                    <a:pt x="1317" y="1020"/>
                    <a:pt x="1308" y="937"/>
                  </a:cubicBezTo>
                  <a:cubicBezTo>
                    <a:pt x="1209" y="391"/>
                    <a:pt x="734" y="0"/>
                    <a:pt x="199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762025" y="3044525"/>
              <a:ext cx="317750" cy="226600"/>
            </a:xfrm>
            <a:custGeom>
              <a:rect b="b" l="l" r="r" t="t"/>
              <a:pathLst>
                <a:path extrusionOk="0" h="9064" w="12710">
                  <a:moveTo>
                    <a:pt x="232" y="1"/>
                  </a:moveTo>
                  <a:cubicBezTo>
                    <a:pt x="102" y="1"/>
                    <a:pt x="0" y="103"/>
                    <a:pt x="0" y="233"/>
                  </a:cubicBezTo>
                  <a:lnTo>
                    <a:pt x="0" y="8823"/>
                  </a:lnTo>
                  <a:cubicBezTo>
                    <a:pt x="0" y="8953"/>
                    <a:pt x="102" y="9064"/>
                    <a:pt x="232" y="9064"/>
                  </a:cubicBezTo>
                  <a:lnTo>
                    <a:pt x="12477" y="9064"/>
                  </a:lnTo>
                  <a:cubicBezTo>
                    <a:pt x="12607" y="9064"/>
                    <a:pt x="12709" y="8953"/>
                    <a:pt x="12709" y="8823"/>
                  </a:cubicBezTo>
                  <a:lnTo>
                    <a:pt x="12709" y="233"/>
                  </a:lnTo>
                  <a:cubicBezTo>
                    <a:pt x="12709" y="103"/>
                    <a:pt x="12607" y="1"/>
                    <a:pt x="12477" y="1"/>
                  </a:cubicBezTo>
                  <a:close/>
                </a:path>
              </a:pathLst>
            </a:custGeom>
            <a:solidFill>
              <a:srgbClr val="CACA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762025" y="3044525"/>
              <a:ext cx="317750" cy="226600"/>
            </a:xfrm>
            <a:custGeom>
              <a:rect b="b" l="l" r="r" t="t"/>
              <a:pathLst>
                <a:path extrusionOk="0" h="9064" w="12710">
                  <a:moveTo>
                    <a:pt x="232" y="9064"/>
                  </a:moveTo>
                  <a:lnTo>
                    <a:pt x="12477" y="9064"/>
                  </a:lnTo>
                  <a:cubicBezTo>
                    <a:pt x="12607" y="9064"/>
                    <a:pt x="12709" y="8953"/>
                    <a:pt x="12709" y="8823"/>
                  </a:cubicBezTo>
                  <a:lnTo>
                    <a:pt x="12709" y="233"/>
                  </a:lnTo>
                  <a:cubicBezTo>
                    <a:pt x="12709" y="103"/>
                    <a:pt x="12607" y="1"/>
                    <a:pt x="12477" y="1"/>
                  </a:cubicBezTo>
                  <a:lnTo>
                    <a:pt x="232" y="1"/>
                  </a:lnTo>
                  <a:cubicBezTo>
                    <a:pt x="102" y="1"/>
                    <a:pt x="0" y="103"/>
                    <a:pt x="0" y="233"/>
                  </a:cubicBezTo>
                  <a:lnTo>
                    <a:pt x="0" y="8823"/>
                  </a:lnTo>
                  <a:cubicBezTo>
                    <a:pt x="0" y="8953"/>
                    <a:pt x="102" y="9064"/>
                    <a:pt x="232" y="9064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779875" y="3027375"/>
              <a:ext cx="317750" cy="38275"/>
            </a:xfrm>
            <a:custGeom>
              <a:rect b="b" l="l" r="r" t="t"/>
              <a:pathLst>
                <a:path extrusionOk="0" h="1531" w="12710">
                  <a:moveTo>
                    <a:pt x="279" y="0"/>
                  </a:moveTo>
                  <a:cubicBezTo>
                    <a:pt x="121" y="0"/>
                    <a:pt x="0" y="130"/>
                    <a:pt x="0" y="278"/>
                  </a:cubicBezTo>
                  <a:lnTo>
                    <a:pt x="0" y="1531"/>
                  </a:lnTo>
                  <a:lnTo>
                    <a:pt x="12709" y="1531"/>
                  </a:lnTo>
                  <a:lnTo>
                    <a:pt x="12709" y="362"/>
                  </a:lnTo>
                  <a:cubicBezTo>
                    <a:pt x="12709" y="167"/>
                    <a:pt x="12542" y="0"/>
                    <a:pt x="12348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778250" y="3025975"/>
              <a:ext cx="320775" cy="41075"/>
            </a:xfrm>
            <a:custGeom>
              <a:rect b="b" l="l" r="r" t="t"/>
              <a:pathLst>
                <a:path extrusionOk="0" h="1643" w="12831">
                  <a:moveTo>
                    <a:pt x="12413" y="112"/>
                  </a:moveTo>
                  <a:cubicBezTo>
                    <a:pt x="12580" y="112"/>
                    <a:pt x="12719" y="251"/>
                    <a:pt x="12719" y="418"/>
                  </a:cubicBezTo>
                  <a:lnTo>
                    <a:pt x="12719" y="1522"/>
                  </a:lnTo>
                  <a:lnTo>
                    <a:pt x="121" y="1522"/>
                  </a:lnTo>
                  <a:lnTo>
                    <a:pt x="121" y="334"/>
                  </a:ln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0"/>
                  </a:moveTo>
                  <a:cubicBezTo>
                    <a:pt x="158" y="0"/>
                    <a:pt x="0" y="149"/>
                    <a:pt x="0" y="334"/>
                  </a:cubicBezTo>
                  <a:lnTo>
                    <a:pt x="0" y="1642"/>
                  </a:lnTo>
                  <a:lnTo>
                    <a:pt x="12830" y="1642"/>
                  </a:lnTo>
                  <a:lnTo>
                    <a:pt x="12830" y="418"/>
                  </a:lnTo>
                  <a:cubicBezTo>
                    <a:pt x="12830" y="186"/>
                    <a:pt x="12645" y="0"/>
                    <a:pt x="1241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814200" y="3038725"/>
              <a:ext cx="14625" cy="14650"/>
            </a:xfrm>
            <a:custGeom>
              <a:rect b="b" l="l" r="r" t="t"/>
              <a:pathLst>
                <a:path extrusionOk="0" h="586" w="585">
                  <a:moveTo>
                    <a:pt x="297" y="112"/>
                  </a:moveTo>
                  <a:cubicBezTo>
                    <a:pt x="390" y="112"/>
                    <a:pt x="473" y="196"/>
                    <a:pt x="473" y="288"/>
                  </a:cubicBezTo>
                  <a:cubicBezTo>
                    <a:pt x="473" y="390"/>
                    <a:pt x="390" y="465"/>
                    <a:pt x="297" y="465"/>
                  </a:cubicBezTo>
                  <a:cubicBezTo>
                    <a:pt x="195" y="465"/>
                    <a:pt x="121" y="390"/>
                    <a:pt x="121" y="288"/>
                  </a:cubicBezTo>
                  <a:cubicBezTo>
                    <a:pt x="121" y="196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0" y="131"/>
                    <a:pt x="0" y="288"/>
                  </a:cubicBezTo>
                  <a:cubicBezTo>
                    <a:pt x="0" y="455"/>
                    <a:pt x="130" y="585"/>
                    <a:pt x="297" y="585"/>
                  </a:cubicBezTo>
                  <a:cubicBezTo>
                    <a:pt x="455" y="585"/>
                    <a:pt x="585" y="455"/>
                    <a:pt x="585" y="288"/>
                  </a:cubicBezTo>
                  <a:cubicBezTo>
                    <a:pt x="585" y="131"/>
                    <a:pt x="455" y="1"/>
                    <a:pt x="297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837150" y="3038725"/>
              <a:ext cx="14650" cy="14650"/>
            </a:xfrm>
            <a:custGeom>
              <a:rect b="b" l="l" r="r" t="t"/>
              <a:pathLst>
                <a:path extrusionOk="0" h="586" w="586">
                  <a:moveTo>
                    <a:pt x="288" y="112"/>
                  </a:moveTo>
                  <a:cubicBezTo>
                    <a:pt x="390" y="112"/>
                    <a:pt x="465" y="196"/>
                    <a:pt x="465" y="288"/>
                  </a:cubicBezTo>
                  <a:cubicBezTo>
                    <a:pt x="465" y="390"/>
                    <a:pt x="390" y="465"/>
                    <a:pt x="288" y="465"/>
                  </a:cubicBezTo>
                  <a:cubicBezTo>
                    <a:pt x="196" y="465"/>
                    <a:pt x="112" y="390"/>
                    <a:pt x="112" y="288"/>
                  </a:cubicBezTo>
                  <a:cubicBezTo>
                    <a:pt x="112" y="196"/>
                    <a:pt x="19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88" y="585"/>
                  </a:cubicBezTo>
                  <a:cubicBezTo>
                    <a:pt x="455" y="585"/>
                    <a:pt x="585" y="455"/>
                    <a:pt x="585" y="288"/>
                  </a:cubicBezTo>
                  <a:cubicBezTo>
                    <a:pt x="585" y="131"/>
                    <a:pt x="455" y="1"/>
                    <a:pt x="288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>
              <a:off x="791475" y="3038725"/>
              <a:ext cx="14625" cy="14650"/>
            </a:xfrm>
            <a:custGeom>
              <a:rect b="b" l="l" r="r" t="t"/>
              <a:pathLst>
                <a:path extrusionOk="0" h="586" w="585">
                  <a:moveTo>
                    <a:pt x="297" y="112"/>
                  </a:moveTo>
                  <a:cubicBezTo>
                    <a:pt x="390" y="112"/>
                    <a:pt x="473" y="196"/>
                    <a:pt x="473" y="288"/>
                  </a:cubicBezTo>
                  <a:cubicBezTo>
                    <a:pt x="473" y="390"/>
                    <a:pt x="390" y="465"/>
                    <a:pt x="297" y="465"/>
                  </a:cubicBezTo>
                  <a:cubicBezTo>
                    <a:pt x="195" y="465"/>
                    <a:pt x="121" y="390"/>
                    <a:pt x="121" y="288"/>
                  </a:cubicBezTo>
                  <a:cubicBezTo>
                    <a:pt x="121" y="196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0" y="131"/>
                    <a:pt x="0" y="288"/>
                  </a:cubicBezTo>
                  <a:cubicBezTo>
                    <a:pt x="0" y="455"/>
                    <a:pt x="130" y="585"/>
                    <a:pt x="297" y="585"/>
                  </a:cubicBezTo>
                  <a:cubicBezTo>
                    <a:pt x="455" y="585"/>
                    <a:pt x="585" y="455"/>
                    <a:pt x="585" y="288"/>
                  </a:cubicBezTo>
                  <a:cubicBezTo>
                    <a:pt x="585" y="131"/>
                    <a:pt x="455" y="1"/>
                    <a:pt x="297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>
              <a:off x="779650" y="3065625"/>
              <a:ext cx="317975" cy="186725"/>
            </a:xfrm>
            <a:custGeom>
              <a:rect b="b" l="l" r="r" t="t"/>
              <a:pathLst>
                <a:path extrusionOk="0" h="7469" w="12719">
                  <a:moveTo>
                    <a:pt x="37" y="1"/>
                  </a:moveTo>
                  <a:cubicBezTo>
                    <a:pt x="19" y="1"/>
                    <a:pt x="0" y="19"/>
                    <a:pt x="0" y="38"/>
                  </a:cubicBezTo>
                  <a:lnTo>
                    <a:pt x="0" y="7431"/>
                  </a:lnTo>
                  <a:cubicBezTo>
                    <a:pt x="0" y="7450"/>
                    <a:pt x="19" y="7468"/>
                    <a:pt x="37" y="7468"/>
                  </a:cubicBezTo>
                  <a:lnTo>
                    <a:pt x="12672" y="7468"/>
                  </a:lnTo>
                  <a:cubicBezTo>
                    <a:pt x="12700" y="7468"/>
                    <a:pt x="12718" y="7450"/>
                    <a:pt x="12718" y="7431"/>
                  </a:cubicBezTo>
                  <a:lnTo>
                    <a:pt x="12718" y="38"/>
                  </a:lnTo>
                  <a:cubicBezTo>
                    <a:pt x="12718" y="19"/>
                    <a:pt x="12700" y="1"/>
                    <a:pt x="12672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>
              <a:off x="778250" y="3064000"/>
              <a:ext cx="320775" cy="189750"/>
            </a:xfrm>
            <a:custGeom>
              <a:rect b="b" l="l" r="r" t="t"/>
              <a:pathLst>
                <a:path extrusionOk="0" h="7590" w="12831">
                  <a:moveTo>
                    <a:pt x="12709" y="121"/>
                  </a:moveTo>
                  <a:lnTo>
                    <a:pt x="12709" y="7478"/>
                  </a:lnTo>
                  <a:lnTo>
                    <a:pt x="112" y="7478"/>
                  </a:lnTo>
                  <a:lnTo>
                    <a:pt x="112" y="121"/>
                  </a:lnTo>
                  <a:close/>
                  <a:moveTo>
                    <a:pt x="93" y="1"/>
                  </a:moveTo>
                  <a:cubicBezTo>
                    <a:pt x="47" y="1"/>
                    <a:pt x="0" y="47"/>
                    <a:pt x="0" y="103"/>
                  </a:cubicBezTo>
                  <a:lnTo>
                    <a:pt x="0" y="7496"/>
                  </a:lnTo>
                  <a:cubicBezTo>
                    <a:pt x="0" y="7543"/>
                    <a:pt x="47" y="7589"/>
                    <a:pt x="93" y="7589"/>
                  </a:cubicBezTo>
                  <a:lnTo>
                    <a:pt x="12728" y="7589"/>
                  </a:lnTo>
                  <a:cubicBezTo>
                    <a:pt x="12784" y="7589"/>
                    <a:pt x="12830" y="7543"/>
                    <a:pt x="12830" y="7496"/>
                  </a:cubicBezTo>
                  <a:lnTo>
                    <a:pt x="12830" y="103"/>
                  </a:lnTo>
                  <a:cubicBezTo>
                    <a:pt x="12830" y="47"/>
                    <a:pt x="12784" y="1"/>
                    <a:pt x="1272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>
              <a:off x="911825" y="3109475"/>
              <a:ext cx="145675" cy="2800"/>
            </a:xfrm>
            <a:custGeom>
              <a:rect b="b" l="l" r="r" t="t"/>
              <a:pathLst>
                <a:path extrusionOk="0" h="112" w="5827"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cubicBezTo>
                    <a:pt x="1" y="84"/>
                    <a:pt x="19" y="111"/>
                    <a:pt x="56" y="111"/>
                  </a:cubicBezTo>
                  <a:lnTo>
                    <a:pt x="5771" y="111"/>
                  </a:lnTo>
                  <a:cubicBezTo>
                    <a:pt x="5799" y="111"/>
                    <a:pt x="5827" y="84"/>
                    <a:pt x="5827" y="56"/>
                  </a:cubicBezTo>
                  <a:cubicBezTo>
                    <a:pt x="5827" y="19"/>
                    <a:pt x="5799" y="0"/>
                    <a:pt x="5771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911825" y="3131025"/>
              <a:ext cx="52900" cy="3050"/>
            </a:xfrm>
            <a:custGeom>
              <a:rect b="b" l="l" r="r" t="t"/>
              <a:pathLst>
                <a:path extrusionOk="0" h="122" w="2116">
                  <a:moveTo>
                    <a:pt x="56" y="1"/>
                  </a:moveTo>
                  <a:cubicBezTo>
                    <a:pt x="19" y="1"/>
                    <a:pt x="1" y="29"/>
                    <a:pt x="1" y="56"/>
                  </a:cubicBezTo>
                  <a:cubicBezTo>
                    <a:pt x="1" y="94"/>
                    <a:pt x="19" y="121"/>
                    <a:pt x="56" y="121"/>
                  </a:cubicBezTo>
                  <a:lnTo>
                    <a:pt x="2060" y="121"/>
                  </a:lnTo>
                  <a:cubicBezTo>
                    <a:pt x="2097" y="121"/>
                    <a:pt x="2116" y="94"/>
                    <a:pt x="2116" y="56"/>
                  </a:cubicBezTo>
                  <a:cubicBezTo>
                    <a:pt x="2116" y="29"/>
                    <a:pt x="2097" y="1"/>
                    <a:pt x="206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982575" y="3131025"/>
              <a:ext cx="63800" cy="3050"/>
            </a:xfrm>
            <a:custGeom>
              <a:rect b="b" l="l" r="r" t="t"/>
              <a:pathLst>
                <a:path extrusionOk="0" h="122" w="2552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2496" y="121"/>
                  </a:lnTo>
                  <a:cubicBezTo>
                    <a:pt x="2523" y="121"/>
                    <a:pt x="2551" y="94"/>
                    <a:pt x="2551" y="56"/>
                  </a:cubicBezTo>
                  <a:cubicBezTo>
                    <a:pt x="2551" y="29"/>
                    <a:pt x="2523" y="1"/>
                    <a:pt x="2496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911825" y="3196900"/>
              <a:ext cx="94425" cy="2800"/>
            </a:xfrm>
            <a:custGeom>
              <a:rect b="b" l="l" r="r" t="t"/>
              <a:pathLst>
                <a:path extrusionOk="0" h="112" w="3777"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3721" y="112"/>
                  </a:lnTo>
                  <a:cubicBezTo>
                    <a:pt x="3749" y="112"/>
                    <a:pt x="3776" y="84"/>
                    <a:pt x="3776" y="56"/>
                  </a:cubicBezTo>
                  <a:cubicBezTo>
                    <a:pt x="3776" y="19"/>
                    <a:pt x="3749" y="0"/>
                    <a:pt x="3721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0"/>
            <p:cNvSpPr/>
            <p:nvPr/>
          </p:nvSpPr>
          <p:spPr>
            <a:xfrm>
              <a:off x="911825" y="3153750"/>
              <a:ext cx="147075" cy="3050"/>
            </a:xfrm>
            <a:custGeom>
              <a:rect b="b" l="l" r="r" t="t"/>
              <a:pathLst>
                <a:path extrusionOk="0" h="122" w="5883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4"/>
                    <a:pt x="19" y="122"/>
                    <a:pt x="56" y="122"/>
                  </a:cubicBezTo>
                  <a:lnTo>
                    <a:pt x="5817" y="122"/>
                  </a:lnTo>
                  <a:cubicBezTo>
                    <a:pt x="5854" y="122"/>
                    <a:pt x="5882" y="94"/>
                    <a:pt x="5882" y="66"/>
                  </a:cubicBezTo>
                  <a:cubicBezTo>
                    <a:pt x="5882" y="29"/>
                    <a:pt x="5854" y="1"/>
                    <a:pt x="581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0"/>
            <p:cNvSpPr/>
            <p:nvPr/>
          </p:nvSpPr>
          <p:spPr>
            <a:xfrm>
              <a:off x="911825" y="3175550"/>
              <a:ext cx="48500" cy="2825"/>
            </a:xfrm>
            <a:custGeom>
              <a:rect b="b" l="l" r="r" t="t"/>
              <a:pathLst>
                <a:path extrusionOk="0" h="113" w="1940">
                  <a:moveTo>
                    <a:pt x="56" y="1"/>
                  </a:moveTo>
                  <a:cubicBezTo>
                    <a:pt x="19" y="1"/>
                    <a:pt x="1" y="29"/>
                    <a:pt x="1" y="57"/>
                  </a:cubicBezTo>
                  <a:cubicBezTo>
                    <a:pt x="1" y="94"/>
                    <a:pt x="19" y="112"/>
                    <a:pt x="56" y="112"/>
                  </a:cubicBezTo>
                  <a:lnTo>
                    <a:pt x="1884" y="112"/>
                  </a:lnTo>
                  <a:cubicBezTo>
                    <a:pt x="1912" y="112"/>
                    <a:pt x="1940" y="84"/>
                    <a:pt x="1940" y="57"/>
                  </a:cubicBezTo>
                  <a:cubicBezTo>
                    <a:pt x="1940" y="29"/>
                    <a:pt x="1912" y="1"/>
                    <a:pt x="1884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0"/>
            <p:cNvSpPr/>
            <p:nvPr/>
          </p:nvSpPr>
          <p:spPr>
            <a:xfrm>
              <a:off x="971425" y="3175550"/>
              <a:ext cx="86075" cy="2825"/>
            </a:xfrm>
            <a:custGeom>
              <a:rect b="b" l="l" r="r" t="t"/>
              <a:pathLst>
                <a:path extrusionOk="0" h="113" w="3443">
                  <a:moveTo>
                    <a:pt x="57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94"/>
                    <a:pt x="29" y="112"/>
                    <a:pt x="57" y="112"/>
                  </a:cubicBezTo>
                  <a:lnTo>
                    <a:pt x="3387" y="112"/>
                  </a:lnTo>
                  <a:cubicBezTo>
                    <a:pt x="3415" y="112"/>
                    <a:pt x="3443" y="84"/>
                    <a:pt x="3443" y="57"/>
                  </a:cubicBezTo>
                  <a:cubicBezTo>
                    <a:pt x="3443" y="29"/>
                    <a:pt x="3415" y="1"/>
                    <a:pt x="338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0"/>
            <p:cNvSpPr/>
            <p:nvPr/>
          </p:nvSpPr>
          <p:spPr>
            <a:xfrm>
              <a:off x="803075" y="3107850"/>
              <a:ext cx="41750" cy="50800"/>
            </a:xfrm>
            <a:custGeom>
              <a:rect b="b" l="l" r="r" t="t"/>
              <a:pathLst>
                <a:path extrusionOk="0" h="2032" w="1670">
                  <a:moveTo>
                    <a:pt x="1614" y="0"/>
                  </a:moveTo>
                  <a:cubicBezTo>
                    <a:pt x="649" y="167"/>
                    <a:pt x="0" y="1076"/>
                    <a:pt x="167" y="2032"/>
                  </a:cubicBezTo>
                  <a:lnTo>
                    <a:pt x="501" y="1976"/>
                  </a:lnTo>
                  <a:cubicBezTo>
                    <a:pt x="492" y="1902"/>
                    <a:pt x="482" y="1818"/>
                    <a:pt x="482" y="1744"/>
                  </a:cubicBezTo>
                  <a:cubicBezTo>
                    <a:pt x="482" y="1030"/>
                    <a:pt x="993" y="445"/>
                    <a:pt x="1670" y="325"/>
                  </a:cubicBezTo>
                  <a:lnTo>
                    <a:pt x="1614" y="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0"/>
            <p:cNvSpPr/>
            <p:nvPr/>
          </p:nvSpPr>
          <p:spPr>
            <a:xfrm>
              <a:off x="894200" y="3144025"/>
              <a:ext cx="725" cy="8825"/>
            </a:xfrm>
            <a:custGeom>
              <a:rect b="b" l="l" r="r" t="t"/>
              <a:pathLst>
                <a:path extrusionOk="0" h="353" w="29">
                  <a:moveTo>
                    <a:pt x="29" y="353"/>
                  </a:moveTo>
                  <a:cubicBezTo>
                    <a:pt x="29" y="241"/>
                    <a:pt x="19" y="121"/>
                    <a:pt x="1" y="0"/>
                  </a:cubicBezTo>
                  <a:lnTo>
                    <a:pt x="1" y="0"/>
                  </a:lnTo>
                  <a:lnTo>
                    <a:pt x="1" y="0"/>
                  </a:lnTo>
                  <a:cubicBezTo>
                    <a:pt x="19" y="121"/>
                    <a:pt x="29" y="241"/>
                    <a:pt x="29" y="3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0"/>
            <p:cNvSpPr/>
            <p:nvPr/>
          </p:nvSpPr>
          <p:spPr>
            <a:xfrm>
              <a:off x="807250" y="3157250"/>
              <a:ext cx="50800" cy="38250"/>
            </a:xfrm>
            <a:custGeom>
              <a:rect b="b" l="l" r="r" t="t"/>
              <a:pathLst>
                <a:path extrusionOk="0" h="1530" w="2032">
                  <a:moveTo>
                    <a:pt x="343" y="0"/>
                  </a:moveTo>
                  <a:lnTo>
                    <a:pt x="0" y="56"/>
                  </a:lnTo>
                  <a:cubicBezTo>
                    <a:pt x="149" y="919"/>
                    <a:pt x="892" y="1529"/>
                    <a:pt x="1731" y="1529"/>
                  </a:cubicBezTo>
                  <a:cubicBezTo>
                    <a:pt x="1830" y="1529"/>
                    <a:pt x="1931" y="1521"/>
                    <a:pt x="2032" y="1503"/>
                  </a:cubicBezTo>
                  <a:lnTo>
                    <a:pt x="1985" y="1178"/>
                  </a:lnTo>
                  <a:cubicBezTo>
                    <a:pt x="1902" y="1187"/>
                    <a:pt x="1828" y="1197"/>
                    <a:pt x="1753" y="1197"/>
                  </a:cubicBezTo>
                  <a:cubicBezTo>
                    <a:pt x="1039" y="1197"/>
                    <a:pt x="455" y="677"/>
                    <a:pt x="343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0"/>
            <p:cNvSpPr/>
            <p:nvPr/>
          </p:nvSpPr>
          <p:spPr>
            <a:xfrm>
              <a:off x="843425" y="3107175"/>
              <a:ext cx="51500" cy="87650"/>
            </a:xfrm>
            <a:custGeom>
              <a:rect b="b" l="l" r="r" t="t"/>
              <a:pathLst>
                <a:path extrusionOk="0" h="3506" w="2060">
                  <a:moveTo>
                    <a:pt x="301" y="1"/>
                  </a:moveTo>
                  <a:cubicBezTo>
                    <a:pt x="202" y="1"/>
                    <a:pt x="101" y="9"/>
                    <a:pt x="0" y="27"/>
                  </a:cubicBezTo>
                  <a:lnTo>
                    <a:pt x="56" y="352"/>
                  </a:lnTo>
                  <a:cubicBezTo>
                    <a:pt x="139" y="343"/>
                    <a:pt x="223" y="333"/>
                    <a:pt x="306" y="333"/>
                  </a:cubicBezTo>
                  <a:cubicBezTo>
                    <a:pt x="1095" y="333"/>
                    <a:pt x="1744" y="973"/>
                    <a:pt x="1744" y="1762"/>
                  </a:cubicBezTo>
                  <a:cubicBezTo>
                    <a:pt x="1744" y="2485"/>
                    <a:pt x="1215" y="3070"/>
                    <a:pt x="529" y="3181"/>
                  </a:cubicBezTo>
                  <a:lnTo>
                    <a:pt x="585" y="3506"/>
                  </a:lnTo>
                  <a:cubicBezTo>
                    <a:pt x="1308" y="3385"/>
                    <a:pt x="1856" y="2838"/>
                    <a:pt x="2013" y="2170"/>
                  </a:cubicBezTo>
                  <a:cubicBezTo>
                    <a:pt x="2032" y="2059"/>
                    <a:pt x="2050" y="1947"/>
                    <a:pt x="2060" y="1827"/>
                  </a:cubicBezTo>
                  <a:cubicBezTo>
                    <a:pt x="2060" y="1715"/>
                    <a:pt x="2050" y="1595"/>
                    <a:pt x="2032" y="1474"/>
                  </a:cubicBezTo>
                  <a:cubicBezTo>
                    <a:pt x="1891" y="612"/>
                    <a:pt x="1141" y="1"/>
                    <a:pt x="301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0"/>
            <p:cNvSpPr/>
            <p:nvPr/>
          </p:nvSpPr>
          <p:spPr>
            <a:xfrm>
              <a:off x="1033825" y="2993500"/>
              <a:ext cx="104150" cy="104150"/>
            </a:xfrm>
            <a:custGeom>
              <a:rect b="b" l="l" r="r" t="t"/>
              <a:pathLst>
                <a:path extrusionOk="0" h="4166" w="4166">
                  <a:moveTo>
                    <a:pt x="2088" y="1"/>
                  </a:moveTo>
                  <a:cubicBezTo>
                    <a:pt x="928" y="1"/>
                    <a:pt x="0" y="928"/>
                    <a:pt x="0" y="2079"/>
                  </a:cubicBezTo>
                  <a:cubicBezTo>
                    <a:pt x="0" y="3229"/>
                    <a:pt x="928" y="4166"/>
                    <a:pt x="2088" y="4166"/>
                  </a:cubicBezTo>
                  <a:cubicBezTo>
                    <a:pt x="3238" y="4166"/>
                    <a:pt x="4166" y="3229"/>
                    <a:pt x="4166" y="2079"/>
                  </a:cubicBezTo>
                  <a:cubicBezTo>
                    <a:pt x="4166" y="928"/>
                    <a:pt x="3238" y="1"/>
                    <a:pt x="208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0"/>
            <p:cNvSpPr/>
            <p:nvPr/>
          </p:nvSpPr>
          <p:spPr>
            <a:xfrm>
              <a:off x="1032425" y="2991875"/>
              <a:ext cx="106950" cy="107175"/>
            </a:xfrm>
            <a:custGeom>
              <a:rect b="b" l="l" r="r" t="t"/>
              <a:pathLst>
                <a:path extrusionOk="0" h="4287" w="4278">
                  <a:moveTo>
                    <a:pt x="2144" y="121"/>
                  </a:moveTo>
                  <a:cubicBezTo>
                    <a:pt x="3257" y="121"/>
                    <a:pt x="4166" y="1031"/>
                    <a:pt x="4166" y="2144"/>
                  </a:cubicBezTo>
                  <a:cubicBezTo>
                    <a:pt x="4166" y="3266"/>
                    <a:pt x="3257" y="4175"/>
                    <a:pt x="2144" y="4175"/>
                  </a:cubicBezTo>
                  <a:cubicBezTo>
                    <a:pt x="1021" y="4175"/>
                    <a:pt x="112" y="3266"/>
                    <a:pt x="112" y="2144"/>
                  </a:cubicBezTo>
                  <a:cubicBezTo>
                    <a:pt x="112" y="1031"/>
                    <a:pt x="1021" y="121"/>
                    <a:pt x="2144" y="121"/>
                  </a:cubicBezTo>
                  <a:close/>
                  <a:moveTo>
                    <a:pt x="2144" y="1"/>
                  </a:moveTo>
                  <a:cubicBezTo>
                    <a:pt x="956" y="1"/>
                    <a:pt x="1" y="966"/>
                    <a:pt x="1" y="2144"/>
                  </a:cubicBezTo>
                  <a:cubicBezTo>
                    <a:pt x="1" y="3331"/>
                    <a:pt x="956" y="4287"/>
                    <a:pt x="2144" y="4287"/>
                  </a:cubicBezTo>
                  <a:cubicBezTo>
                    <a:pt x="3322" y="4287"/>
                    <a:pt x="4277" y="3331"/>
                    <a:pt x="4277" y="2144"/>
                  </a:cubicBezTo>
                  <a:cubicBezTo>
                    <a:pt x="4277" y="966"/>
                    <a:pt x="3322" y="1"/>
                    <a:pt x="214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0"/>
            <p:cNvSpPr/>
            <p:nvPr/>
          </p:nvSpPr>
          <p:spPr>
            <a:xfrm>
              <a:off x="1038450" y="2988400"/>
              <a:ext cx="104175" cy="104150"/>
            </a:xfrm>
            <a:custGeom>
              <a:rect b="b" l="l" r="r" t="t"/>
              <a:pathLst>
                <a:path extrusionOk="0" h="4166" w="4167">
                  <a:moveTo>
                    <a:pt x="2088" y="1"/>
                  </a:moveTo>
                  <a:cubicBezTo>
                    <a:pt x="938" y="1"/>
                    <a:pt x="1" y="928"/>
                    <a:pt x="1" y="2079"/>
                  </a:cubicBezTo>
                  <a:cubicBezTo>
                    <a:pt x="1" y="3229"/>
                    <a:pt x="938" y="4166"/>
                    <a:pt x="2088" y="4166"/>
                  </a:cubicBezTo>
                  <a:cubicBezTo>
                    <a:pt x="3238" y="4166"/>
                    <a:pt x="4166" y="3229"/>
                    <a:pt x="4166" y="2079"/>
                  </a:cubicBezTo>
                  <a:cubicBezTo>
                    <a:pt x="4166" y="928"/>
                    <a:pt x="3238" y="1"/>
                    <a:pt x="2088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0"/>
            <p:cNvSpPr/>
            <p:nvPr/>
          </p:nvSpPr>
          <p:spPr>
            <a:xfrm>
              <a:off x="1037075" y="2986775"/>
              <a:ext cx="107175" cy="107175"/>
            </a:xfrm>
            <a:custGeom>
              <a:rect b="b" l="l" r="r" t="t"/>
              <a:pathLst>
                <a:path extrusionOk="0" h="4287" w="4287">
                  <a:moveTo>
                    <a:pt x="2143" y="121"/>
                  </a:moveTo>
                  <a:cubicBezTo>
                    <a:pt x="3256" y="121"/>
                    <a:pt x="4165" y="1030"/>
                    <a:pt x="4165" y="2144"/>
                  </a:cubicBezTo>
                  <a:cubicBezTo>
                    <a:pt x="4165" y="3266"/>
                    <a:pt x="3256" y="4175"/>
                    <a:pt x="2143" y="4175"/>
                  </a:cubicBezTo>
                  <a:cubicBezTo>
                    <a:pt x="1021" y="4175"/>
                    <a:pt x="112" y="3266"/>
                    <a:pt x="112" y="2144"/>
                  </a:cubicBezTo>
                  <a:cubicBezTo>
                    <a:pt x="112" y="1030"/>
                    <a:pt x="1021" y="121"/>
                    <a:pt x="2143" y="121"/>
                  </a:cubicBezTo>
                  <a:close/>
                  <a:moveTo>
                    <a:pt x="2143" y="1"/>
                  </a:moveTo>
                  <a:cubicBezTo>
                    <a:pt x="965" y="1"/>
                    <a:pt x="0" y="966"/>
                    <a:pt x="0" y="2144"/>
                  </a:cubicBezTo>
                  <a:cubicBezTo>
                    <a:pt x="0" y="3331"/>
                    <a:pt x="965" y="4287"/>
                    <a:pt x="2143" y="4287"/>
                  </a:cubicBezTo>
                  <a:cubicBezTo>
                    <a:pt x="3321" y="4287"/>
                    <a:pt x="4286" y="3331"/>
                    <a:pt x="4286" y="2144"/>
                  </a:cubicBezTo>
                  <a:cubicBezTo>
                    <a:pt x="4286" y="966"/>
                    <a:pt x="3321" y="1"/>
                    <a:pt x="2143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1065350" y="3040125"/>
              <a:ext cx="49200" cy="24700"/>
            </a:xfrm>
            <a:custGeom>
              <a:rect b="b" l="l" r="r" t="t"/>
              <a:pathLst>
                <a:path extrusionOk="0" h="988" w="1968">
                  <a:moveTo>
                    <a:pt x="984" y="0"/>
                  </a:moveTo>
                  <a:cubicBezTo>
                    <a:pt x="446" y="0"/>
                    <a:pt x="1" y="446"/>
                    <a:pt x="1" y="984"/>
                  </a:cubicBezTo>
                  <a:cubicBezTo>
                    <a:pt x="1" y="984"/>
                    <a:pt x="875" y="988"/>
                    <a:pt x="1458" y="988"/>
                  </a:cubicBezTo>
                  <a:cubicBezTo>
                    <a:pt x="1749" y="988"/>
                    <a:pt x="1968" y="987"/>
                    <a:pt x="1968" y="984"/>
                  </a:cubicBezTo>
                  <a:cubicBezTo>
                    <a:pt x="1968" y="446"/>
                    <a:pt x="1532" y="0"/>
                    <a:pt x="984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0"/>
            <p:cNvSpPr/>
            <p:nvPr/>
          </p:nvSpPr>
          <p:spPr>
            <a:xfrm>
              <a:off x="1063975" y="3038725"/>
              <a:ext cx="51975" cy="27625"/>
            </a:xfrm>
            <a:custGeom>
              <a:rect b="b" l="l" r="r" t="t"/>
              <a:pathLst>
                <a:path extrusionOk="0" h="1105" w="2079">
                  <a:moveTo>
                    <a:pt x="1039" y="112"/>
                  </a:moveTo>
                  <a:cubicBezTo>
                    <a:pt x="1531" y="112"/>
                    <a:pt x="1939" y="502"/>
                    <a:pt x="1967" y="984"/>
                  </a:cubicBezTo>
                  <a:lnTo>
                    <a:pt x="121" y="984"/>
                  </a:lnTo>
                  <a:cubicBezTo>
                    <a:pt x="149" y="502"/>
                    <a:pt x="548" y="121"/>
                    <a:pt x="1039" y="112"/>
                  </a:cubicBezTo>
                  <a:close/>
                  <a:moveTo>
                    <a:pt x="1039" y="1"/>
                  </a:moveTo>
                  <a:cubicBezTo>
                    <a:pt x="464" y="1"/>
                    <a:pt x="0" y="465"/>
                    <a:pt x="0" y="1040"/>
                  </a:cubicBezTo>
                  <a:cubicBezTo>
                    <a:pt x="0" y="1095"/>
                    <a:pt x="0" y="1095"/>
                    <a:pt x="408" y="1105"/>
                  </a:cubicBezTo>
                  <a:lnTo>
                    <a:pt x="1151" y="1105"/>
                  </a:lnTo>
                  <a:cubicBezTo>
                    <a:pt x="2078" y="1105"/>
                    <a:pt x="2078" y="1105"/>
                    <a:pt x="2078" y="1040"/>
                  </a:cubicBezTo>
                  <a:cubicBezTo>
                    <a:pt x="2078" y="465"/>
                    <a:pt x="1614" y="1"/>
                    <a:pt x="1039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0"/>
            <p:cNvSpPr/>
            <p:nvPr/>
          </p:nvSpPr>
          <p:spPr>
            <a:xfrm>
              <a:off x="1076250" y="3008825"/>
              <a:ext cx="27875" cy="28075"/>
            </a:xfrm>
            <a:custGeom>
              <a:rect b="b" l="l" r="r" t="t"/>
              <a:pathLst>
                <a:path extrusionOk="0" h="1123" w="1115">
                  <a:moveTo>
                    <a:pt x="558" y="0"/>
                  </a:moveTo>
                  <a:cubicBezTo>
                    <a:pt x="251" y="0"/>
                    <a:pt x="1" y="250"/>
                    <a:pt x="1" y="566"/>
                  </a:cubicBezTo>
                  <a:cubicBezTo>
                    <a:pt x="1" y="872"/>
                    <a:pt x="251" y="1122"/>
                    <a:pt x="558" y="1122"/>
                  </a:cubicBezTo>
                  <a:cubicBezTo>
                    <a:pt x="864" y="1122"/>
                    <a:pt x="1114" y="872"/>
                    <a:pt x="1114" y="566"/>
                  </a:cubicBezTo>
                  <a:cubicBezTo>
                    <a:pt x="1114" y="250"/>
                    <a:pt x="864" y="0"/>
                    <a:pt x="558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1074875" y="3007425"/>
              <a:ext cx="30625" cy="30875"/>
            </a:xfrm>
            <a:custGeom>
              <a:rect b="b" l="l" r="r" t="t"/>
              <a:pathLst>
                <a:path extrusionOk="0" h="1235" w="1225">
                  <a:moveTo>
                    <a:pt x="613" y="121"/>
                  </a:moveTo>
                  <a:cubicBezTo>
                    <a:pt x="891" y="121"/>
                    <a:pt x="1114" y="344"/>
                    <a:pt x="1114" y="622"/>
                  </a:cubicBezTo>
                  <a:cubicBezTo>
                    <a:pt x="1114" y="891"/>
                    <a:pt x="891" y="1114"/>
                    <a:pt x="613" y="1114"/>
                  </a:cubicBezTo>
                  <a:cubicBezTo>
                    <a:pt x="334" y="1114"/>
                    <a:pt x="112" y="891"/>
                    <a:pt x="112" y="622"/>
                  </a:cubicBezTo>
                  <a:cubicBezTo>
                    <a:pt x="112" y="344"/>
                    <a:pt x="334" y="121"/>
                    <a:pt x="613" y="121"/>
                  </a:cubicBezTo>
                  <a:close/>
                  <a:moveTo>
                    <a:pt x="613" y="0"/>
                  </a:moveTo>
                  <a:cubicBezTo>
                    <a:pt x="269" y="0"/>
                    <a:pt x="0" y="279"/>
                    <a:pt x="0" y="622"/>
                  </a:cubicBezTo>
                  <a:cubicBezTo>
                    <a:pt x="0" y="956"/>
                    <a:pt x="269" y="1234"/>
                    <a:pt x="613" y="1234"/>
                  </a:cubicBezTo>
                  <a:cubicBezTo>
                    <a:pt x="956" y="1234"/>
                    <a:pt x="1225" y="956"/>
                    <a:pt x="1225" y="622"/>
                  </a:cubicBezTo>
                  <a:cubicBezTo>
                    <a:pt x="1225" y="279"/>
                    <a:pt x="956" y="0"/>
                    <a:pt x="61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1418350" y="2437150"/>
              <a:ext cx="234950" cy="153550"/>
            </a:xfrm>
            <a:custGeom>
              <a:rect b="b" l="l" r="r" t="t"/>
              <a:pathLst>
                <a:path extrusionOk="0" h="6142" w="9398">
                  <a:moveTo>
                    <a:pt x="0" y="0"/>
                  </a:moveTo>
                  <a:lnTo>
                    <a:pt x="0" y="6141"/>
                  </a:lnTo>
                  <a:lnTo>
                    <a:pt x="9397" y="6141"/>
                  </a:lnTo>
                  <a:lnTo>
                    <a:pt x="9397" y="0"/>
                  </a:ln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1416950" y="2435750"/>
              <a:ext cx="237975" cy="156575"/>
            </a:xfrm>
            <a:custGeom>
              <a:rect b="b" l="l" r="r" t="t"/>
              <a:pathLst>
                <a:path extrusionOk="0" h="6263" w="9519">
                  <a:moveTo>
                    <a:pt x="9398" y="112"/>
                  </a:moveTo>
                  <a:lnTo>
                    <a:pt x="9398" y="6142"/>
                  </a:lnTo>
                  <a:lnTo>
                    <a:pt x="112" y="6142"/>
                  </a:lnTo>
                  <a:lnTo>
                    <a:pt x="112" y="112"/>
                  </a:lnTo>
                  <a:close/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lnTo>
                    <a:pt x="0" y="6197"/>
                  </a:lnTo>
                  <a:cubicBezTo>
                    <a:pt x="0" y="6234"/>
                    <a:pt x="28" y="6262"/>
                    <a:pt x="56" y="6262"/>
                  </a:cubicBezTo>
                  <a:lnTo>
                    <a:pt x="9463" y="6262"/>
                  </a:lnTo>
                  <a:cubicBezTo>
                    <a:pt x="9490" y="6262"/>
                    <a:pt x="9518" y="6234"/>
                    <a:pt x="9518" y="6197"/>
                  </a:cubicBezTo>
                  <a:lnTo>
                    <a:pt x="9518" y="56"/>
                  </a:lnTo>
                  <a:cubicBezTo>
                    <a:pt x="9518" y="19"/>
                    <a:pt x="9490" y="0"/>
                    <a:pt x="946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1410675" y="2356900"/>
              <a:ext cx="295975" cy="86050"/>
            </a:xfrm>
            <a:custGeom>
              <a:rect b="b" l="l" r="r" t="t"/>
              <a:pathLst>
                <a:path extrusionOk="0" h="3442" w="11839"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lnTo>
                    <a:pt x="1" y="2867"/>
                  </a:lnTo>
                  <a:cubicBezTo>
                    <a:pt x="1" y="3182"/>
                    <a:pt x="251" y="3442"/>
                    <a:pt x="567" y="3442"/>
                  </a:cubicBezTo>
                  <a:lnTo>
                    <a:pt x="11263" y="3442"/>
                  </a:lnTo>
                  <a:cubicBezTo>
                    <a:pt x="11578" y="3442"/>
                    <a:pt x="11838" y="3182"/>
                    <a:pt x="11838" y="2867"/>
                  </a:cubicBezTo>
                  <a:lnTo>
                    <a:pt x="11838" y="576"/>
                  </a:lnTo>
                  <a:cubicBezTo>
                    <a:pt x="11838" y="260"/>
                    <a:pt x="11578" y="0"/>
                    <a:pt x="1126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0"/>
            <p:cNvSpPr/>
            <p:nvPr/>
          </p:nvSpPr>
          <p:spPr>
            <a:xfrm>
              <a:off x="1409075" y="2355500"/>
              <a:ext cx="298950" cy="88850"/>
            </a:xfrm>
            <a:custGeom>
              <a:rect b="b" l="l" r="r" t="t"/>
              <a:pathLst>
                <a:path extrusionOk="0" h="3554" w="11958">
                  <a:moveTo>
                    <a:pt x="11327" y="112"/>
                  </a:moveTo>
                  <a:cubicBezTo>
                    <a:pt x="11614" y="112"/>
                    <a:pt x="11837" y="344"/>
                    <a:pt x="11837" y="632"/>
                  </a:cubicBezTo>
                  <a:lnTo>
                    <a:pt x="11837" y="2923"/>
                  </a:lnTo>
                  <a:cubicBezTo>
                    <a:pt x="11837" y="3210"/>
                    <a:pt x="11614" y="3442"/>
                    <a:pt x="11327" y="3442"/>
                  </a:cubicBezTo>
                  <a:lnTo>
                    <a:pt x="631" y="3442"/>
                  </a:lnTo>
                  <a:cubicBezTo>
                    <a:pt x="353" y="3442"/>
                    <a:pt x="121" y="3210"/>
                    <a:pt x="121" y="2923"/>
                  </a:cubicBezTo>
                  <a:lnTo>
                    <a:pt x="121" y="632"/>
                  </a:lnTo>
                  <a:cubicBezTo>
                    <a:pt x="121" y="344"/>
                    <a:pt x="353" y="112"/>
                    <a:pt x="631" y="112"/>
                  </a:cubicBezTo>
                  <a:close/>
                  <a:moveTo>
                    <a:pt x="631" y="1"/>
                  </a:moveTo>
                  <a:cubicBezTo>
                    <a:pt x="288" y="1"/>
                    <a:pt x="0" y="279"/>
                    <a:pt x="0" y="632"/>
                  </a:cubicBezTo>
                  <a:lnTo>
                    <a:pt x="0" y="2923"/>
                  </a:lnTo>
                  <a:cubicBezTo>
                    <a:pt x="0" y="3275"/>
                    <a:pt x="288" y="3554"/>
                    <a:pt x="631" y="3554"/>
                  </a:cubicBezTo>
                  <a:lnTo>
                    <a:pt x="11327" y="3554"/>
                  </a:lnTo>
                  <a:cubicBezTo>
                    <a:pt x="11670" y="3554"/>
                    <a:pt x="11958" y="3275"/>
                    <a:pt x="11958" y="2923"/>
                  </a:cubicBezTo>
                  <a:lnTo>
                    <a:pt x="11958" y="632"/>
                  </a:lnTo>
                  <a:cubicBezTo>
                    <a:pt x="11958" y="279"/>
                    <a:pt x="11670" y="1"/>
                    <a:pt x="1132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0"/>
            <p:cNvSpPr/>
            <p:nvPr/>
          </p:nvSpPr>
          <p:spPr>
            <a:xfrm>
              <a:off x="1410675" y="2450825"/>
              <a:ext cx="295975" cy="86075"/>
            </a:xfrm>
            <a:custGeom>
              <a:rect b="b" l="l" r="r" t="t"/>
              <a:pathLst>
                <a:path extrusionOk="0" h="3443" w="11839">
                  <a:moveTo>
                    <a:pt x="567" y="0"/>
                  </a:moveTo>
                  <a:cubicBezTo>
                    <a:pt x="251" y="0"/>
                    <a:pt x="1" y="251"/>
                    <a:pt x="1" y="576"/>
                  </a:cubicBezTo>
                  <a:lnTo>
                    <a:pt x="1" y="2867"/>
                  </a:lnTo>
                  <a:cubicBezTo>
                    <a:pt x="1" y="3182"/>
                    <a:pt x="251" y="3442"/>
                    <a:pt x="567" y="3442"/>
                  </a:cubicBezTo>
                  <a:lnTo>
                    <a:pt x="11263" y="3442"/>
                  </a:lnTo>
                  <a:cubicBezTo>
                    <a:pt x="11578" y="3442"/>
                    <a:pt x="11838" y="3182"/>
                    <a:pt x="11838" y="2867"/>
                  </a:cubicBezTo>
                  <a:lnTo>
                    <a:pt x="11838" y="576"/>
                  </a:lnTo>
                  <a:cubicBezTo>
                    <a:pt x="11838" y="251"/>
                    <a:pt x="11578" y="0"/>
                    <a:pt x="1126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0"/>
            <p:cNvSpPr/>
            <p:nvPr/>
          </p:nvSpPr>
          <p:spPr>
            <a:xfrm>
              <a:off x="1409075" y="2449425"/>
              <a:ext cx="298950" cy="88850"/>
            </a:xfrm>
            <a:custGeom>
              <a:rect b="b" l="l" r="r" t="t"/>
              <a:pathLst>
                <a:path extrusionOk="0" h="3554" w="11958">
                  <a:moveTo>
                    <a:pt x="11327" y="112"/>
                  </a:moveTo>
                  <a:cubicBezTo>
                    <a:pt x="11614" y="112"/>
                    <a:pt x="11837" y="344"/>
                    <a:pt x="11837" y="632"/>
                  </a:cubicBezTo>
                  <a:lnTo>
                    <a:pt x="11837" y="2923"/>
                  </a:lnTo>
                  <a:cubicBezTo>
                    <a:pt x="11837" y="3201"/>
                    <a:pt x="11614" y="3433"/>
                    <a:pt x="11327" y="3433"/>
                  </a:cubicBezTo>
                  <a:lnTo>
                    <a:pt x="631" y="3433"/>
                  </a:lnTo>
                  <a:cubicBezTo>
                    <a:pt x="353" y="3433"/>
                    <a:pt x="121" y="3210"/>
                    <a:pt x="121" y="2923"/>
                  </a:cubicBezTo>
                  <a:lnTo>
                    <a:pt x="121" y="632"/>
                  </a:lnTo>
                  <a:cubicBezTo>
                    <a:pt x="121" y="344"/>
                    <a:pt x="353" y="112"/>
                    <a:pt x="631" y="112"/>
                  </a:cubicBezTo>
                  <a:close/>
                  <a:moveTo>
                    <a:pt x="631" y="1"/>
                  </a:moveTo>
                  <a:cubicBezTo>
                    <a:pt x="288" y="1"/>
                    <a:pt x="0" y="279"/>
                    <a:pt x="0" y="632"/>
                  </a:cubicBezTo>
                  <a:lnTo>
                    <a:pt x="0" y="2923"/>
                  </a:lnTo>
                  <a:cubicBezTo>
                    <a:pt x="0" y="3266"/>
                    <a:pt x="288" y="3554"/>
                    <a:pt x="631" y="3554"/>
                  </a:cubicBezTo>
                  <a:lnTo>
                    <a:pt x="11327" y="3554"/>
                  </a:lnTo>
                  <a:cubicBezTo>
                    <a:pt x="11670" y="3554"/>
                    <a:pt x="11958" y="3266"/>
                    <a:pt x="11958" y="2923"/>
                  </a:cubicBezTo>
                  <a:lnTo>
                    <a:pt x="11958" y="632"/>
                  </a:lnTo>
                  <a:cubicBezTo>
                    <a:pt x="11958" y="279"/>
                    <a:pt x="11670" y="1"/>
                    <a:pt x="1132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0"/>
            <p:cNvSpPr/>
            <p:nvPr/>
          </p:nvSpPr>
          <p:spPr>
            <a:xfrm>
              <a:off x="1410675" y="2546825"/>
              <a:ext cx="295975" cy="85850"/>
            </a:xfrm>
            <a:custGeom>
              <a:rect b="b" l="l" r="r" t="t"/>
              <a:pathLst>
                <a:path extrusionOk="0" h="3434" w="11839"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lnTo>
                    <a:pt x="1" y="2867"/>
                  </a:lnTo>
                  <a:cubicBezTo>
                    <a:pt x="1" y="3183"/>
                    <a:pt x="251" y="3433"/>
                    <a:pt x="567" y="3433"/>
                  </a:cubicBezTo>
                  <a:lnTo>
                    <a:pt x="11263" y="3433"/>
                  </a:lnTo>
                  <a:cubicBezTo>
                    <a:pt x="11578" y="3433"/>
                    <a:pt x="11838" y="3183"/>
                    <a:pt x="11838" y="2867"/>
                  </a:cubicBezTo>
                  <a:lnTo>
                    <a:pt x="11838" y="567"/>
                  </a:lnTo>
                  <a:cubicBezTo>
                    <a:pt x="11838" y="251"/>
                    <a:pt x="11578" y="1"/>
                    <a:pt x="11263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0"/>
            <p:cNvSpPr/>
            <p:nvPr/>
          </p:nvSpPr>
          <p:spPr>
            <a:xfrm>
              <a:off x="1409075" y="2545225"/>
              <a:ext cx="298950" cy="89075"/>
            </a:xfrm>
            <a:custGeom>
              <a:rect b="b" l="l" r="r" t="t"/>
              <a:pathLst>
                <a:path extrusionOk="0" h="3563" w="11958">
                  <a:moveTo>
                    <a:pt x="11327" y="121"/>
                  </a:moveTo>
                  <a:cubicBezTo>
                    <a:pt x="11614" y="121"/>
                    <a:pt x="11837" y="353"/>
                    <a:pt x="11837" y="640"/>
                  </a:cubicBezTo>
                  <a:lnTo>
                    <a:pt x="11837" y="2931"/>
                  </a:lnTo>
                  <a:cubicBezTo>
                    <a:pt x="11837" y="3210"/>
                    <a:pt x="11614" y="3442"/>
                    <a:pt x="11327" y="3442"/>
                  </a:cubicBezTo>
                  <a:lnTo>
                    <a:pt x="631" y="3442"/>
                  </a:lnTo>
                  <a:cubicBezTo>
                    <a:pt x="353" y="3442"/>
                    <a:pt x="121" y="3210"/>
                    <a:pt x="121" y="2931"/>
                  </a:cubicBezTo>
                  <a:lnTo>
                    <a:pt x="121" y="640"/>
                  </a:lnTo>
                  <a:cubicBezTo>
                    <a:pt x="121" y="353"/>
                    <a:pt x="353" y="121"/>
                    <a:pt x="631" y="121"/>
                  </a:cubicBezTo>
                  <a:close/>
                  <a:moveTo>
                    <a:pt x="631" y="0"/>
                  </a:moveTo>
                  <a:cubicBezTo>
                    <a:pt x="288" y="0"/>
                    <a:pt x="0" y="288"/>
                    <a:pt x="0" y="631"/>
                  </a:cubicBezTo>
                  <a:lnTo>
                    <a:pt x="0" y="2931"/>
                  </a:lnTo>
                  <a:cubicBezTo>
                    <a:pt x="0" y="3275"/>
                    <a:pt x="288" y="3562"/>
                    <a:pt x="631" y="3562"/>
                  </a:cubicBezTo>
                  <a:lnTo>
                    <a:pt x="11327" y="3562"/>
                  </a:lnTo>
                  <a:cubicBezTo>
                    <a:pt x="11670" y="3562"/>
                    <a:pt x="11958" y="3275"/>
                    <a:pt x="11958" y="2931"/>
                  </a:cubicBezTo>
                  <a:lnTo>
                    <a:pt x="11958" y="631"/>
                  </a:lnTo>
                  <a:cubicBezTo>
                    <a:pt x="11958" y="288"/>
                    <a:pt x="11670" y="0"/>
                    <a:pt x="1132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0"/>
            <p:cNvSpPr/>
            <p:nvPr/>
          </p:nvSpPr>
          <p:spPr>
            <a:xfrm>
              <a:off x="1458000" y="2356900"/>
              <a:ext cx="262100" cy="86050"/>
            </a:xfrm>
            <a:custGeom>
              <a:rect b="b" l="l" r="r" t="t"/>
              <a:pathLst>
                <a:path extrusionOk="0" h="3442" w="10484">
                  <a:moveTo>
                    <a:pt x="538" y="0"/>
                  </a:moveTo>
                  <a:cubicBezTo>
                    <a:pt x="242" y="0"/>
                    <a:pt x="0" y="242"/>
                    <a:pt x="0" y="538"/>
                  </a:cubicBezTo>
                  <a:lnTo>
                    <a:pt x="0" y="2904"/>
                  </a:lnTo>
                  <a:cubicBezTo>
                    <a:pt x="0" y="3201"/>
                    <a:pt x="242" y="3442"/>
                    <a:pt x="538" y="3442"/>
                  </a:cubicBezTo>
                  <a:lnTo>
                    <a:pt x="9945" y="3442"/>
                  </a:lnTo>
                  <a:cubicBezTo>
                    <a:pt x="10242" y="3442"/>
                    <a:pt x="10483" y="3201"/>
                    <a:pt x="10483" y="2904"/>
                  </a:cubicBezTo>
                  <a:lnTo>
                    <a:pt x="10483" y="538"/>
                  </a:lnTo>
                  <a:cubicBezTo>
                    <a:pt x="10483" y="242"/>
                    <a:pt x="10242" y="0"/>
                    <a:pt x="9945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0"/>
            <p:cNvSpPr/>
            <p:nvPr/>
          </p:nvSpPr>
          <p:spPr>
            <a:xfrm>
              <a:off x="1456600" y="2355500"/>
              <a:ext cx="264875" cy="88850"/>
            </a:xfrm>
            <a:custGeom>
              <a:rect b="b" l="l" r="r" t="t"/>
              <a:pathLst>
                <a:path extrusionOk="0" h="3554" w="10595">
                  <a:moveTo>
                    <a:pt x="10001" y="112"/>
                  </a:moveTo>
                  <a:cubicBezTo>
                    <a:pt x="10261" y="112"/>
                    <a:pt x="10474" y="335"/>
                    <a:pt x="10474" y="594"/>
                  </a:cubicBezTo>
                  <a:lnTo>
                    <a:pt x="10474" y="2960"/>
                  </a:lnTo>
                  <a:cubicBezTo>
                    <a:pt x="10474" y="3220"/>
                    <a:pt x="10261" y="3433"/>
                    <a:pt x="10001" y="3433"/>
                  </a:cubicBezTo>
                  <a:lnTo>
                    <a:pt x="594" y="3433"/>
                  </a:lnTo>
                  <a:cubicBezTo>
                    <a:pt x="335" y="3433"/>
                    <a:pt x="112" y="3220"/>
                    <a:pt x="112" y="2960"/>
                  </a:cubicBezTo>
                  <a:lnTo>
                    <a:pt x="112" y="594"/>
                  </a:lnTo>
                  <a:cubicBezTo>
                    <a:pt x="112" y="335"/>
                    <a:pt x="325" y="112"/>
                    <a:pt x="594" y="112"/>
                  </a:cubicBezTo>
                  <a:close/>
                  <a:moveTo>
                    <a:pt x="594" y="1"/>
                  </a:moveTo>
                  <a:cubicBezTo>
                    <a:pt x="270" y="1"/>
                    <a:pt x="1" y="270"/>
                    <a:pt x="1" y="594"/>
                  </a:cubicBezTo>
                  <a:lnTo>
                    <a:pt x="1" y="2960"/>
                  </a:lnTo>
                  <a:cubicBezTo>
                    <a:pt x="1" y="3285"/>
                    <a:pt x="270" y="3554"/>
                    <a:pt x="594" y="3554"/>
                  </a:cubicBezTo>
                  <a:lnTo>
                    <a:pt x="10001" y="3554"/>
                  </a:lnTo>
                  <a:cubicBezTo>
                    <a:pt x="10326" y="3554"/>
                    <a:pt x="10595" y="3285"/>
                    <a:pt x="10595" y="2960"/>
                  </a:cubicBezTo>
                  <a:lnTo>
                    <a:pt x="10595" y="594"/>
                  </a:lnTo>
                  <a:cubicBezTo>
                    <a:pt x="10595" y="270"/>
                    <a:pt x="10326" y="1"/>
                    <a:pt x="1000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0"/>
            <p:cNvSpPr/>
            <p:nvPr/>
          </p:nvSpPr>
          <p:spPr>
            <a:xfrm>
              <a:off x="1485375" y="2386825"/>
              <a:ext cx="26450" cy="26225"/>
            </a:xfrm>
            <a:custGeom>
              <a:rect b="b" l="l" r="r" t="t"/>
              <a:pathLst>
                <a:path extrusionOk="0" h="1049" w="1058">
                  <a:moveTo>
                    <a:pt x="529" y="0"/>
                  </a:moveTo>
                  <a:cubicBezTo>
                    <a:pt x="241" y="0"/>
                    <a:pt x="0" y="232"/>
                    <a:pt x="0" y="529"/>
                  </a:cubicBezTo>
                  <a:cubicBezTo>
                    <a:pt x="0" y="816"/>
                    <a:pt x="241" y="1048"/>
                    <a:pt x="529" y="1048"/>
                  </a:cubicBezTo>
                  <a:cubicBezTo>
                    <a:pt x="826" y="1048"/>
                    <a:pt x="1058" y="816"/>
                    <a:pt x="1058" y="529"/>
                  </a:cubicBezTo>
                  <a:cubicBezTo>
                    <a:pt x="1058" y="232"/>
                    <a:pt x="826" y="0"/>
                    <a:pt x="529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1483975" y="2385200"/>
              <a:ext cx="29250" cy="29475"/>
            </a:xfrm>
            <a:custGeom>
              <a:rect b="b" l="l" r="r" t="t"/>
              <a:pathLst>
                <a:path extrusionOk="0" h="1179" w="1170">
                  <a:moveTo>
                    <a:pt x="585" y="121"/>
                  </a:moveTo>
                  <a:cubicBezTo>
                    <a:pt x="845" y="121"/>
                    <a:pt x="1058" y="334"/>
                    <a:pt x="1058" y="585"/>
                  </a:cubicBezTo>
                  <a:cubicBezTo>
                    <a:pt x="1058" y="844"/>
                    <a:pt x="845" y="1058"/>
                    <a:pt x="585" y="1058"/>
                  </a:cubicBezTo>
                  <a:cubicBezTo>
                    <a:pt x="325" y="1058"/>
                    <a:pt x="121" y="844"/>
                    <a:pt x="121" y="585"/>
                  </a:cubicBezTo>
                  <a:cubicBezTo>
                    <a:pt x="121" y="334"/>
                    <a:pt x="325" y="121"/>
                    <a:pt x="585" y="121"/>
                  </a:cubicBezTo>
                  <a:close/>
                  <a:moveTo>
                    <a:pt x="585" y="0"/>
                  </a:moveTo>
                  <a:cubicBezTo>
                    <a:pt x="269" y="0"/>
                    <a:pt x="0" y="269"/>
                    <a:pt x="0" y="585"/>
                  </a:cubicBezTo>
                  <a:cubicBezTo>
                    <a:pt x="0" y="909"/>
                    <a:pt x="260" y="1178"/>
                    <a:pt x="585" y="1178"/>
                  </a:cubicBezTo>
                  <a:cubicBezTo>
                    <a:pt x="910" y="1178"/>
                    <a:pt x="1169" y="909"/>
                    <a:pt x="1169" y="585"/>
                  </a:cubicBezTo>
                  <a:cubicBezTo>
                    <a:pt x="1169" y="269"/>
                    <a:pt x="910" y="0"/>
                    <a:pt x="58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0"/>
            <p:cNvSpPr/>
            <p:nvPr/>
          </p:nvSpPr>
          <p:spPr>
            <a:xfrm>
              <a:off x="1539400" y="2382875"/>
              <a:ext cx="155175" cy="34125"/>
            </a:xfrm>
            <a:custGeom>
              <a:rect b="b" l="l" r="r" t="t"/>
              <a:pathLst>
                <a:path extrusionOk="0" h="1365" w="6207">
                  <a:moveTo>
                    <a:pt x="65" y="0"/>
                  </a:moveTo>
                  <a:cubicBezTo>
                    <a:pt x="28" y="0"/>
                    <a:pt x="1" y="28"/>
                    <a:pt x="1" y="65"/>
                  </a:cubicBezTo>
                  <a:lnTo>
                    <a:pt x="1" y="1290"/>
                  </a:lnTo>
                  <a:cubicBezTo>
                    <a:pt x="1" y="1336"/>
                    <a:pt x="28" y="1364"/>
                    <a:pt x="65" y="1364"/>
                  </a:cubicBezTo>
                  <a:lnTo>
                    <a:pt x="6142" y="1364"/>
                  </a:lnTo>
                  <a:cubicBezTo>
                    <a:pt x="6179" y="1364"/>
                    <a:pt x="6207" y="1336"/>
                    <a:pt x="6207" y="1290"/>
                  </a:cubicBezTo>
                  <a:lnTo>
                    <a:pt x="6207" y="65"/>
                  </a:lnTo>
                  <a:cubicBezTo>
                    <a:pt x="6207" y="28"/>
                    <a:pt x="6179" y="0"/>
                    <a:pt x="6142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0"/>
            <p:cNvSpPr/>
            <p:nvPr/>
          </p:nvSpPr>
          <p:spPr>
            <a:xfrm>
              <a:off x="1537775" y="2381250"/>
              <a:ext cx="158425" cy="37125"/>
            </a:xfrm>
            <a:custGeom>
              <a:rect b="b" l="l" r="r" t="t"/>
              <a:pathLst>
                <a:path extrusionOk="0" h="1485" w="6337">
                  <a:moveTo>
                    <a:pt x="6207" y="121"/>
                  </a:moveTo>
                  <a:cubicBezTo>
                    <a:pt x="6207" y="121"/>
                    <a:pt x="6216" y="130"/>
                    <a:pt x="6216" y="130"/>
                  </a:cubicBezTo>
                  <a:lnTo>
                    <a:pt x="6216" y="1364"/>
                  </a:lnTo>
                  <a:cubicBezTo>
                    <a:pt x="6216" y="1364"/>
                    <a:pt x="6207" y="1373"/>
                    <a:pt x="6207" y="1373"/>
                  </a:cubicBezTo>
                  <a:lnTo>
                    <a:pt x="130" y="1373"/>
                  </a:lnTo>
                  <a:cubicBezTo>
                    <a:pt x="121" y="1373"/>
                    <a:pt x="121" y="1364"/>
                    <a:pt x="121" y="1364"/>
                  </a:cubicBezTo>
                  <a:lnTo>
                    <a:pt x="121" y="130"/>
                  </a:lnTo>
                  <a:cubicBezTo>
                    <a:pt x="121" y="130"/>
                    <a:pt x="121" y="121"/>
                    <a:pt x="130" y="121"/>
                  </a:cubicBezTo>
                  <a:close/>
                  <a:moveTo>
                    <a:pt x="130" y="0"/>
                  </a:moveTo>
                  <a:cubicBezTo>
                    <a:pt x="66" y="0"/>
                    <a:pt x="1" y="65"/>
                    <a:pt x="1" y="130"/>
                  </a:cubicBezTo>
                  <a:lnTo>
                    <a:pt x="1" y="1355"/>
                  </a:lnTo>
                  <a:cubicBezTo>
                    <a:pt x="1" y="1429"/>
                    <a:pt x="66" y="1485"/>
                    <a:pt x="130" y="1485"/>
                  </a:cubicBezTo>
                  <a:lnTo>
                    <a:pt x="6207" y="1485"/>
                  </a:lnTo>
                  <a:cubicBezTo>
                    <a:pt x="6272" y="1485"/>
                    <a:pt x="6337" y="1429"/>
                    <a:pt x="6337" y="1355"/>
                  </a:cubicBezTo>
                  <a:lnTo>
                    <a:pt x="6337" y="130"/>
                  </a:lnTo>
                  <a:cubicBezTo>
                    <a:pt x="6337" y="65"/>
                    <a:pt x="6272" y="0"/>
                    <a:pt x="620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1552850" y="2392600"/>
              <a:ext cx="54300" cy="3050"/>
            </a:xfrm>
            <a:custGeom>
              <a:rect b="b" l="l" r="r" t="t"/>
              <a:pathLst>
                <a:path extrusionOk="0" h="122" w="2172">
                  <a:moveTo>
                    <a:pt x="56" y="1"/>
                  </a:moveTo>
                  <a:cubicBezTo>
                    <a:pt x="28" y="1"/>
                    <a:pt x="1" y="29"/>
                    <a:pt x="1" y="66"/>
                  </a:cubicBezTo>
                  <a:cubicBezTo>
                    <a:pt x="1" y="94"/>
                    <a:pt x="28" y="122"/>
                    <a:pt x="56" y="122"/>
                  </a:cubicBezTo>
                  <a:lnTo>
                    <a:pt x="2106" y="122"/>
                  </a:lnTo>
                  <a:cubicBezTo>
                    <a:pt x="2143" y="122"/>
                    <a:pt x="2171" y="94"/>
                    <a:pt x="2171" y="66"/>
                  </a:cubicBezTo>
                  <a:cubicBezTo>
                    <a:pt x="2171" y="29"/>
                    <a:pt x="2143" y="1"/>
                    <a:pt x="2106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1614300" y="2392600"/>
              <a:ext cx="33675" cy="3050"/>
            </a:xfrm>
            <a:custGeom>
              <a:rect b="b" l="l" r="r" t="t"/>
              <a:pathLst>
                <a:path extrusionOk="0" h="122" w="1347">
                  <a:moveTo>
                    <a:pt x="57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2"/>
                    <a:pt x="57" y="122"/>
                  </a:cubicBezTo>
                  <a:lnTo>
                    <a:pt x="1290" y="122"/>
                  </a:lnTo>
                  <a:cubicBezTo>
                    <a:pt x="1318" y="122"/>
                    <a:pt x="1346" y="94"/>
                    <a:pt x="1346" y="66"/>
                  </a:cubicBezTo>
                  <a:cubicBezTo>
                    <a:pt x="1346" y="29"/>
                    <a:pt x="1318" y="1"/>
                    <a:pt x="12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1557025" y="2403750"/>
              <a:ext cx="33650" cy="3025"/>
            </a:xfrm>
            <a:custGeom>
              <a:rect b="b" l="l" r="r" t="t"/>
              <a:pathLst>
                <a:path extrusionOk="0" h="121" w="1346">
                  <a:moveTo>
                    <a:pt x="56" y="0"/>
                  </a:moveTo>
                  <a:cubicBezTo>
                    <a:pt x="28" y="0"/>
                    <a:pt x="1" y="28"/>
                    <a:pt x="1" y="65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290" y="121"/>
                  </a:lnTo>
                  <a:cubicBezTo>
                    <a:pt x="1318" y="121"/>
                    <a:pt x="1346" y="93"/>
                    <a:pt x="1346" y="65"/>
                  </a:cubicBezTo>
                  <a:cubicBezTo>
                    <a:pt x="1346" y="28"/>
                    <a:pt x="1318" y="0"/>
                    <a:pt x="129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1657450" y="2392600"/>
              <a:ext cx="20900" cy="3050"/>
            </a:xfrm>
            <a:custGeom>
              <a:rect b="b" l="l" r="r" t="t"/>
              <a:pathLst>
                <a:path extrusionOk="0" h="122" w="836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780" y="122"/>
                  </a:lnTo>
                  <a:cubicBezTo>
                    <a:pt x="807" y="122"/>
                    <a:pt x="835" y="94"/>
                    <a:pt x="835" y="66"/>
                  </a:cubicBezTo>
                  <a:cubicBezTo>
                    <a:pt x="835" y="29"/>
                    <a:pt x="817" y="1"/>
                    <a:pt x="780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0"/>
            <p:cNvSpPr/>
            <p:nvPr/>
          </p:nvSpPr>
          <p:spPr>
            <a:xfrm>
              <a:off x="1612925" y="2404675"/>
              <a:ext cx="20900" cy="3025"/>
            </a:xfrm>
            <a:custGeom>
              <a:rect b="b" l="l" r="r" t="t"/>
              <a:pathLst>
                <a:path extrusionOk="0" h="121" w="836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779" y="121"/>
                  </a:lnTo>
                  <a:cubicBezTo>
                    <a:pt x="807" y="121"/>
                    <a:pt x="835" y="93"/>
                    <a:pt x="835" y="65"/>
                  </a:cubicBezTo>
                  <a:cubicBezTo>
                    <a:pt x="835" y="28"/>
                    <a:pt x="807" y="0"/>
                    <a:pt x="779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1458000" y="2450825"/>
              <a:ext cx="262100" cy="86075"/>
            </a:xfrm>
            <a:custGeom>
              <a:rect b="b" l="l" r="r" t="t"/>
              <a:pathLst>
                <a:path extrusionOk="0" h="3443" w="10484">
                  <a:moveTo>
                    <a:pt x="538" y="0"/>
                  </a:moveTo>
                  <a:cubicBezTo>
                    <a:pt x="242" y="0"/>
                    <a:pt x="0" y="242"/>
                    <a:pt x="0" y="538"/>
                  </a:cubicBezTo>
                  <a:lnTo>
                    <a:pt x="0" y="2904"/>
                  </a:lnTo>
                  <a:cubicBezTo>
                    <a:pt x="0" y="3192"/>
                    <a:pt x="242" y="3442"/>
                    <a:pt x="538" y="3442"/>
                  </a:cubicBezTo>
                  <a:lnTo>
                    <a:pt x="9945" y="3442"/>
                  </a:lnTo>
                  <a:cubicBezTo>
                    <a:pt x="10242" y="3442"/>
                    <a:pt x="10483" y="3201"/>
                    <a:pt x="10483" y="2904"/>
                  </a:cubicBezTo>
                  <a:lnTo>
                    <a:pt x="10483" y="538"/>
                  </a:lnTo>
                  <a:cubicBezTo>
                    <a:pt x="10483" y="242"/>
                    <a:pt x="10242" y="0"/>
                    <a:pt x="9945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1456600" y="2449425"/>
              <a:ext cx="264875" cy="88850"/>
            </a:xfrm>
            <a:custGeom>
              <a:rect b="b" l="l" r="r" t="t"/>
              <a:pathLst>
                <a:path extrusionOk="0" h="3554" w="10595">
                  <a:moveTo>
                    <a:pt x="10001" y="112"/>
                  </a:moveTo>
                  <a:cubicBezTo>
                    <a:pt x="10261" y="112"/>
                    <a:pt x="10474" y="325"/>
                    <a:pt x="10474" y="594"/>
                  </a:cubicBezTo>
                  <a:lnTo>
                    <a:pt x="10474" y="2951"/>
                  </a:lnTo>
                  <a:cubicBezTo>
                    <a:pt x="10474" y="3220"/>
                    <a:pt x="10261" y="3433"/>
                    <a:pt x="10001" y="3433"/>
                  </a:cubicBezTo>
                  <a:lnTo>
                    <a:pt x="594" y="3433"/>
                  </a:lnTo>
                  <a:cubicBezTo>
                    <a:pt x="335" y="3433"/>
                    <a:pt x="112" y="3220"/>
                    <a:pt x="112" y="2951"/>
                  </a:cubicBezTo>
                  <a:lnTo>
                    <a:pt x="112" y="594"/>
                  </a:lnTo>
                  <a:cubicBezTo>
                    <a:pt x="112" y="335"/>
                    <a:pt x="325" y="112"/>
                    <a:pt x="594" y="112"/>
                  </a:cubicBezTo>
                  <a:close/>
                  <a:moveTo>
                    <a:pt x="594" y="1"/>
                  </a:moveTo>
                  <a:cubicBezTo>
                    <a:pt x="270" y="1"/>
                    <a:pt x="1" y="270"/>
                    <a:pt x="1" y="594"/>
                  </a:cubicBezTo>
                  <a:lnTo>
                    <a:pt x="1" y="2960"/>
                  </a:lnTo>
                  <a:cubicBezTo>
                    <a:pt x="1" y="3285"/>
                    <a:pt x="270" y="3554"/>
                    <a:pt x="594" y="3554"/>
                  </a:cubicBezTo>
                  <a:lnTo>
                    <a:pt x="10001" y="3554"/>
                  </a:lnTo>
                  <a:cubicBezTo>
                    <a:pt x="10326" y="3554"/>
                    <a:pt x="10595" y="3285"/>
                    <a:pt x="10595" y="2960"/>
                  </a:cubicBezTo>
                  <a:lnTo>
                    <a:pt x="10595" y="594"/>
                  </a:lnTo>
                  <a:cubicBezTo>
                    <a:pt x="10595" y="270"/>
                    <a:pt x="10326" y="1"/>
                    <a:pt x="1000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1485375" y="2480500"/>
              <a:ext cx="26450" cy="26475"/>
            </a:xfrm>
            <a:custGeom>
              <a:rect b="b" l="l" r="r" t="t"/>
              <a:pathLst>
                <a:path extrusionOk="0" h="1059" w="1058">
                  <a:moveTo>
                    <a:pt x="529" y="1"/>
                  </a:moveTo>
                  <a:cubicBezTo>
                    <a:pt x="241" y="1"/>
                    <a:pt x="0" y="242"/>
                    <a:pt x="0" y="530"/>
                  </a:cubicBezTo>
                  <a:cubicBezTo>
                    <a:pt x="0" y="826"/>
                    <a:pt x="241" y="1058"/>
                    <a:pt x="529" y="1058"/>
                  </a:cubicBezTo>
                  <a:cubicBezTo>
                    <a:pt x="826" y="1058"/>
                    <a:pt x="1058" y="826"/>
                    <a:pt x="1058" y="530"/>
                  </a:cubicBezTo>
                  <a:cubicBezTo>
                    <a:pt x="1058" y="242"/>
                    <a:pt x="826" y="1"/>
                    <a:pt x="529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0"/>
            <p:cNvSpPr/>
            <p:nvPr/>
          </p:nvSpPr>
          <p:spPr>
            <a:xfrm>
              <a:off x="1483975" y="2479125"/>
              <a:ext cx="29250" cy="29475"/>
            </a:xfrm>
            <a:custGeom>
              <a:rect b="b" l="l" r="r" t="t"/>
              <a:pathLst>
                <a:path extrusionOk="0" h="1179" w="1170">
                  <a:moveTo>
                    <a:pt x="585" y="121"/>
                  </a:moveTo>
                  <a:cubicBezTo>
                    <a:pt x="845" y="121"/>
                    <a:pt x="1058" y="325"/>
                    <a:pt x="1058" y="585"/>
                  </a:cubicBezTo>
                  <a:cubicBezTo>
                    <a:pt x="1058" y="844"/>
                    <a:pt x="845" y="1058"/>
                    <a:pt x="585" y="1058"/>
                  </a:cubicBezTo>
                  <a:cubicBezTo>
                    <a:pt x="325" y="1058"/>
                    <a:pt x="121" y="844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0"/>
                  </a:moveTo>
                  <a:cubicBezTo>
                    <a:pt x="269" y="0"/>
                    <a:pt x="0" y="269"/>
                    <a:pt x="0" y="585"/>
                  </a:cubicBezTo>
                  <a:cubicBezTo>
                    <a:pt x="0" y="909"/>
                    <a:pt x="260" y="1178"/>
                    <a:pt x="585" y="1178"/>
                  </a:cubicBezTo>
                  <a:cubicBezTo>
                    <a:pt x="910" y="1178"/>
                    <a:pt x="1169" y="909"/>
                    <a:pt x="1169" y="585"/>
                  </a:cubicBezTo>
                  <a:cubicBezTo>
                    <a:pt x="1169" y="269"/>
                    <a:pt x="910" y="0"/>
                    <a:pt x="58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1539400" y="2476800"/>
              <a:ext cx="155175" cy="34125"/>
            </a:xfrm>
            <a:custGeom>
              <a:rect b="b" l="l" r="r" t="t"/>
              <a:pathLst>
                <a:path extrusionOk="0" h="1365" w="6207">
                  <a:moveTo>
                    <a:pt x="65" y="0"/>
                  </a:moveTo>
                  <a:cubicBezTo>
                    <a:pt x="28" y="0"/>
                    <a:pt x="1" y="28"/>
                    <a:pt x="1" y="65"/>
                  </a:cubicBezTo>
                  <a:lnTo>
                    <a:pt x="1" y="1290"/>
                  </a:lnTo>
                  <a:cubicBezTo>
                    <a:pt x="1" y="1336"/>
                    <a:pt x="28" y="1364"/>
                    <a:pt x="65" y="1364"/>
                  </a:cubicBezTo>
                  <a:lnTo>
                    <a:pt x="6142" y="1364"/>
                  </a:lnTo>
                  <a:cubicBezTo>
                    <a:pt x="6179" y="1364"/>
                    <a:pt x="6207" y="1336"/>
                    <a:pt x="6207" y="1290"/>
                  </a:cubicBezTo>
                  <a:lnTo>
                    <a:pt x="6207" y="65"/>
                  </a:lnTo>
                  <a:cubicBezTo>
                    <a:pt x="6207" y="28"/>
                    <a:pt x="6179" y="0"/>
                    <a:pt x="6142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0"/>
            <p:cNvSpPr/>
            <p:nvPr/>
          </p:nvSpPr>
          <p:spPr>
            <a:xfrm>
              <a:off x="1537775" y="2475175"/>
              <a:ext cx="158425" cy="37125"/>
            </a:xfrm>
            <a:custGeom>
              <a:rect b="b" l="l" r="r" t="t"/>
              <a:pathLst>
                <a:path extrusionOk="0" h="1485" w="6337">
                  <a:moveTo>
                    <a:pt x="6207" y="121"/>
                  </a:moveTo>
                  <a:cubicBezTo>
                    <a:pt x="6207" y="121"/>
                    <a:pt x="6216" y="130"/>
                    <a:pt x="6216" y="130"/>
                  </a:cubicBezTo>
                  <a:lnTo>
                    <a:pt x="6216" y="1355"/>
                  </a:lnTo>
                  <a:cubicBezTo>
                    <a:pt x="6216" y="1364"/>
                    <a:pt x="6207" y="1373"/>
                    <a:pt x="6207" y="1373"/>
                  </a:cubicBezTo>
                  <a:lnTo>
                    <a:pt x="130" y="1373"/>
                  </a:lnTo>
                  <a:cubicBezTo>
                    <a:pt x="121" y="1373"/>
                    <a:pt x="121" y="1364"/>
                    <a:pt x="121" y="1355"/>
                  </a:cubicBezTo>
                  <a:lnTo>
                    <a:pt x="121" y="130"/>
                  </a:lnTo>
                  <a:cubicBezTo>
                    <a:pt x="121" y="130"/>
                    <a:pt x="121" y="121"/>
                    <a:pt x="130" y="121"/>
                  </a:cubicBezTo>
                  <a:close/>
                  <a:moveTo>
                    <a:pt x="130" y="0"/>
                  </a:moveTo>
                  <a:cubicBezTo>
                    <a:pt x="66" y="0"/>
                    <a:pt x="1" y="65"/>
                    <a:pt x="1" y="130"/>
                  </a:cubicBezTo>
                  <a:lnTo>
                    <a:pt x="1" y="1355"/>
                  </a:lnTo>
                  <a:cubicBezTo>
                    <a:pt x="1" y="1429"/>
                    <a:pt x="66" y="1485"/>
                    <a:pt x="130" y="1485"/>
                  </a:cubicBezTo>
                  <a:lnTo>
                    <a:pt x="6207" y="1485"/>
                  </a:lnTo>
                  <a:cubicBezTo>
                    <a:pt x="6272" y="1485"/>
                    <a:pt x="6337" y="1429"/>
                    <a:pt x="6337" y="1355"/>
                  </a:cubicBezTo>
                  <a:lnTo>
                    <a:pt x="6337" y="130"/>
                  </a:lnTo>
                  <a:cubicBezTo>
                    <a:pt x="6337" y="65"/>
                    <a:pt x="6272" y="0"/>
                    <a:pt x="620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0"/>
            <p:cNvSpPr/>
            <p:nvPr/>
          </p:nvSpPr>
          <p:spPr>
            <a:xfrm>
              <a:off x="1552850" y="2486550"/>
              <a:ext cx="54300" cy="3025"/>
            </a:xfrm>
            <a:custGeom>
              <a:rect b="b" l="l" r="r" t="t"/>
              <a:pathLst>
                <a:path extrusionOk="0" h="121" w="217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106" y="121"/>
                  </a:lnTo>
                  <a:cubicBezTo>
                    <a:pt x="2143" y="121"/>
                    <a:pt x="2171" y="93"/>
                    <a:pt x="2171" y="56"/>
                  </a:cubicBezTo>
                  <a:cubicBezTo>
                    <a:pt x="2171" y="28"/>
                    <a:pt x="2143" y="0"/>
                    <a:pt x="2106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1614300" y="2486550"/>
              <a:ext cx="33675" cy="3025"/>
            </a:xfrm>
            <a:custGeom>
              <a:rect b="b" l="l" r="r" t="t"/>
              <a:pathLst>
                <a:path extrusionOk="0" h="121" w="1347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1290" y="121"/>
                  </a:lnTo>
                  <a:cubicBezTo>
                    <a:pt x="1318" y="121"/>
                    <a:pt x="1346" y="93"/>
                    <a:pt x="1346" y="56"/>
                  </a:cubicBezTo>
                  <a:cubicBezTo>
                    <a:pt x="1346" y="28"/>
                    <a:pt x="1318" y="0"/>
                    <a:pt x="129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1557025" y="2497675"/>
              <a:ext cx="33650" cy="3025"/>
            </a:xfrm>
            <a:custGeom>
              <a:rect b="b" l="l" r="r" t="t"/>
              <a:pathLst>
                <a:path extrusionOk="0" h="121" w="1346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290" y="121"/>
                  </a:lnTo>
                  <a:cubicBezTo>
                    <a:pt x="1318" y="121"/>
                    <a:pt x="1346" y="93"/>
                    <a:pt x="1346" y="56"/>
                  </a:cubicBezTo>
                  <a:cubicBezTo>
                    <a:pt x="1346" y="28"/>
                    <a:pt x="1318" y="0"/>
                    <a:pt x="1290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0"/>
            <p:cNvSpPr/>
            <p:nvPr/>
          </p:nvSpPr>
          <p:spPr>
            <a:xfrm>
              <a:off x="1657450" y="2486550"/>
              <a:ext cx="20900" cy="3025"/>
            </a:xfrm>
            <a:custGeom>
              <a:rect b="b" l="l" r="r" t="t"/>
              <a:pathLst>
                <a:path extrusionOk="0" h="121" w="836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780" y="121"/>
                  </a:lnTo>
                  <a:cubicBezTo>
                    <a:pt x="807" y="121"/>
                    <a:pt x="835" y="93"/>
                    <a:pt x="835" y="56"/>
                  </a:cubicBezTo>
                  <a:cubicBezTo>
                    <a:pt x="835" y="28"/>
                    <a:pt x="817" y="0"/>
                    <a:pt x="780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0"/>
            <p:cNvSpPr/>
            <p:nvPr/>
          </p:nvSpPr>
          <p:spPr>
            <a:xfrm>
              <a:off x="1612925" y="2498600"/>
              <a:ext cx="20900" cy="3025"/>
            </a:xfrm>
            <a:custGeom>
              <a:rect b="b" l="l" r="r" t="t"/>
              <a:pathLst>
                <a:path extrusionOk="0" h="121" w="836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779" y="121"/>
                  </a:lnTo>
                  <a:cubicBezTo>
                    <a:pt x="807" y="121"/>
                    <a:pt x="835" y="93"/>
                    <a:pt x="835" y="56"/>
                  </a:cubicBezTo>
                  <a:cubicBezTo>
                    <a:pt x="835" y="28"/>
                    <a:pt x="807" y="0"/>
                    <a:pt x="779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1471450" y="2442950"/>
              <a:ext cx="235200" cy="7900"/>
            </a:xfrm>
            <a:custGeom>
              <a:rect b="b" l="l" r="r" t="t"/>
              <a:pathLst>
                <a:path extrusionOk="0" h="316" w="9408">
                  <a:moveTo>
                    <a:pt x="0" y="0"/>
                  </a:moveTo>
                  <a:lnTo>
                    <a:pt x="0" y="315"/>
                  </a:lnTo>
                  <a:lnTo>
                    <a:pt x="9407" y="315"/>
                  </a:lnTo>
                  <a:lnTo>
                    <a:pt x="9407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0"/>
            <p:cNvSpPr/>
            <p:nvPr/>
          </p:nvSpPr>
          <p:spPr>
            <a:xfrm>
              <a:off x="1470050" y="2441550"/>
              <a:ext cx="237975" cy="10700"/>
            </a:xfrm>
            <a:custGeom>
              <a:rect b="b" l="l" r="r" t="t"/>
              <a:pathLst>
                <a:path extrusionOk="0" h="428" w="9519">
                  <a:moveTo>
                    <a:pt x="9398" y="112"/>
                  </a:moveTo>
                  <a:lnTo>
                    <a:pt x="9398" y="316"/>
                  </a:lnTo>
                  <a:lnTo>
                    <a:pt x="112" y="316"/>
                  </a:lnTo>
                  <a:lnTo>
                    <a:pt x="112" y="112"/>
                  </a:lnTo>
                  <a:close/>
                  <a:moveTo>
                    <a:pt x="5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371"/>
                  </a:lnTo>
                  <a:cubicBezTo>
                    <a:pt x="1" y="409"/>
                    <a:pt x="29" y="427"/>
                    <a:pt x="56" y="427"/>
                  </a:cubicBezTo>
                  <a:lnTo>
                    <a:pt x="9463" y="427"/>
                  </a:lnTo>
                  <a:cubicBezTo>
                    <a:pt x="9491" y="427"/>
                    <a:pt x="9519" y="399"/>
                    <a:pt x="9519" y="371"/>
                  </a:cubicBezTo>
                  <a:lnTo>
                    <a:pt x="9519" y="56"/>
                  </a:lnTo>
                  <a:cubicBezTo>
                    <a:pt x="9519" y="19"/>
                    <a:pt x="9491" y="0"/>
                    <a:pt x="946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0"/>
            <p:cNvSpPr/>
            <p:nvPr/>
          </p:nvSpPr>
          <p:spPr>
            <a:xfrm>
              <a:off x="1458000" y="2546825"/>
              <a:ext cx="262100" cy="85850"/>
            </a:xfrm>
            <a:custGeom>
              <a:rect b="b" l="l" r="r" t="t"/>
              <a:pathLst>
                <a:path extrusionOk="0" h="3434" w="10484">
                  <a:moveTo>
                    <a:pt x="538" y="1"/>
                  </a:moveTo>
                  <a:cubicBezTo>
                    <a:pt x="242" y="1"/>
                    <a:pt x="0" y="242"/>
                    <a:pt x="0" y="539"/>
                  </a:cubicBezTo>
                  <a:lnTo>
                    <a:pt x="0" y="2895"/>
                  </a:lnTo>
                  <a:cubicBezTo>
                    <a:pt x="0" y="3192"/>
                    <a:pt x="242" y="3433"/>
                    <a:pt x="538" y="3433"/>
                  </a:cubicBezTo>
                  <a:lnTo>
                    <a:pt x="9945" y="3433"/>
                  </a:lnTo>
                  <a:cubicBezTo>
                    <a:pt x="10242" y="3433"/>
                    <a:pt x="10483" y="3192"/>
                    <a:pt x="10483" y="2895"/>
                  </a:cubicBezTo>
                  <a:lnTo>
                    <a:pt x="10483" y="539"/>
                  </a:lnTo>
                  <a:cubicBezTo>
                    <a:pt x="10483" y="242"/>
                    <a:pt x="10242" y="1"/>
                    <a:pt x="9945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1456600" y="2545450"/>
              <a:ext cx="264875" cy="88850"/>
            </a:xfrm>
            <a:custGeom>
              <a:rect b="b" l="l" r="r" t="t"/>
              <a:pathLst>
                <a:path extrusionOk="0" h="3554" w="10595">
                  <a:moveTo>
                    <a:pt x="10001" y="112"/>
                  </a:moveTo>
                  <a:cubicBezTo>
                    <a:pt x="10261" y="112"/>
                    <a:pt x="10474" y="325"/>
                    <a:pt x="10474" y="594"/>
                  </a:cubicBezTo>
                  <a:lnTo>
                    <a:pt x="10474" y="2950"/>
                  </a:lnTo>
                  <a:cubicBezTo>
                    <a:pt x="10474" y="3219"/>
                    <a:pt x="10261" y="3433"/>
                    <a:pt x="10001" y="3433"/>
                  </a:cubicBezTo>
                  <a:lnTo>
                    <a:pt x="594" y="3433"/>
                  </a:lnTo>
                  <a:cubicBezTo>
                    <a:pt x="335" y="3433"/>
                    <a:pt x="112" y="3219"/>
                    <a:pt x="112" y="2950"/>
                  </a:cubicBezTo>
                  <a:lnTo>
                    <a:pt x="112" y="594"/>
                  </a:lnTo>
                  <a:cubicBezTo>
                    <a:pt x="112" y="325"/>
                    <a:pt x="325" y="112"/>
                    <a:pt x="594" y="112"/>
                  </a:cubicBezTo>
                  <a:close/>
                  <a:moveTo>
                    <a:pt x="594" y="0"/>
                  </a:moveTo>
                  <a:cubicBezTo>
                    <a:pt x="270" y="0"/>
                    <a:pt x="1" y="260"/>
                    <a:pt x="1" y="594"/>
                  </a:cubicBezTo>
                  <a:lnTo>
                    <a:pt x="1" y="2950"/>
                  </a:lnTo>
                  <a:cubicBezTo>
                    <a:pt x="1" y="3284"/>
                    <a:pt x="270" y="3553"/>
                    <a:pt x="594" y="3553"/>
                  </a:cubicBezTo>
                  <a:lnTo>
                    <a:pt x="10001" y="3553"/>
                  </a:lnTo>
                  <a:cubicBezTo>
                    <a:pt x="10326" y="3553"/>
                    <a:pt x="10595" y="3284"/>
                    <a:pt x="10595" y="2950"/>
                  </a:cubicBezTo>
                  <a:lnTo>
                    <a:pt x="10595" y="594"/>
                  </a:lnTo>
                  <a:cubicBezTo>
                    <a:pt x="10595" y="269"/>
                    <a:pt x="10326" y="0"/>
                    <a:pt x="10001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1485375" y="2576525"/>
              <a:ext cx="26450" cy="26450"/>
            </a:xfrm>
            <a:custGeom>
              <a:rect b="b" l="l" r="r" t="t"/>
              <a:pathLst>
                <a:path extrusionOk="0" h="1058" w="1058">
                  <a:moveTo>
                    <a:pt x="529" y="0"/>
                  </a:moveTo>
                  <a:cubicBezTo>
                    <a:pt x="241" y="0"/>
                    <a:pt x="0" y="242"/>
                    <a:pt x="0" y="529"/>
                  </a:cubicBezTo>
                  <a:cubicBezTo>
                    <a:pt x="0" y="817"/>
                    <a:pt x="241" y="1058"/>
                    <a:pt x="529" y="1058"/>
                  </a:cubicBezTo>
                  <a:cubicBezTo>
                    <a:pt x="826" y="1058"/>
                    <a:pt x="1058" y="826"/>
                    <a:pt x="1058" y="529"/>
                  </a:cubicBezTo>
                  <a:cubicBezTo>
                    <a:pt x="1058" y="242"/>
                    <a:pt x="826" y="0"/>
                    <a:pt x="529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0"/>
            <p:cNvSpPr/>
            <p:nvPr/>
          </p:nvSpPr>
          <p:spPr>
            <a:xfrm>
              <a:off x="1483975" y="2575125"/>
              <a:ext cx="29250" cy="29250"/>
            </a:xfrm>
            <a:custGeom>
              <a:rect b="b" l="l" r="r" t="t"/>
              <a:pathLst>
                <a:path extrusionOk="0" h="1170" w="1170">
                  <a:moveTo>
                    <a:pt x="585" y="112"/>
                  </a:moveTo>
                  <a:cubicBezTo>
                    <a:pt x="845" y="112"/>
                    <a:pt x="1058" y="325"/>
                    <a:pt x="1058" y="585"/>
                  </a:cubicBezTo>
                  <a:cubicBezTo>
                    <a:pt x="1058" y="845"/>
                    <a:pt x="845" y="1058"/>
                    <a:pt x="585" y="1058"/>
                  </a:cubicBezTo>
                  <a:cubicBezTo>
                    <a:pt x="325" y="1058"/>
                    <a:pt x="121" y="845"/>
                    <a:pt x="121" y="585"/>
                  </a:cubicBezTo>
                  <a:cubicBezTo>
                    <a:pt x="121" y="325"/>
                    <a:pt x="325" y="112"/>
                    <a:pt x="585" y="112"/>
                  </a:cubicBezTo>
                  <a:close/>
                  <a:moveTo>
                    <a:pt x="585" y="1"/>
                  </a:moveTo>
                  <a:cubicBezTo>
                    <a:pt x="269" y="1"/>
                    <a:pt x="0" y="260"/>
                    <a:pt x="0" y="585"/>
                  </a:cubicBezTo>
                  <a:cubicBezTo>
                    <a:pt x="0" y="910"/>
                    <a:pt x="260" y="1170"/>
                    <a:pt x="585" y="1170"/>
                  </a:cubicBezTo>
                  <a:cubicBezTo>
                    <a:pt x="910" y="1170"/>
                    <a:pt x="1169" y="910"/>
                    <a:pt x="1169" y="585"/>
                  </a:cubicBezTo>
                  <a:cubicBezTo>
                    <a:pt x="1169" y="260"/>
                    <a:pt x="910" y="1"/>
                    <a:pt x="58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0"/>
            <p:cNvSpPr/>
            <p:nvPr/>
          </p:nvSpPr>
          <p:spPr>
            <a:xfrm>
              <a:off x="1539400" y="2572575"/>
              <a:ext cx="155175" cy="34350"/>
            </a:xfrm>
            <a:custGeom>
              <a:rect b="b" l="l" r="r" t="t"/>
              <a:pathLst>
                <a:path extrusionOk="0" h="1374" w="6207">
                  <a:moveTo>
                    <a:pt x="65" y="1"/>
                  </a:moveTo>
                  <a:cubicBezTo>
                    <a:pt x="28" y="1"/>
                    <a:pt x="1" y="38"/>
                    <a:pt x="1" y="75"/>
                  </a:cubicBezTo>
                  <a:lnTo>
                    <a:pt x="1" y="1299"/>
                  </a:lnTo>
                  <a:cubicBezTo>
                    <a:pt x="1" y="1336"/>
                    <a:pt x="28" y="1374"/>
                    <a:pt x="65" y="1374"/>
                  </a:cubicBezTo>
                  <a:lnTo>
                    <a:pt x="6142" y="1374"/>
                  </a:lnTo>
                  <a:cubicBezTo>
                    <a:pt x="6179" y="1374"/>
                    <a:pt x="6207" y="1336"/>
                    <a:pt x="6207" y="1299"/>
                  </a:cubicBezTo>
                  <a:lnTo>
                    <a:pt x="6207" y="75"/>
                  </a:lnTo>
                  <a:cubicBezTo>
                    <a:pt x="6207" y="38"/>
                    <a:pt x="6179" y="1"/>
                    <a:pt x="6142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0"/>
            <p:cNvSpPr/>
            <p:nvPr/>
          </p:nvSpPr>
          <p:spPr>
            <a:xfrm>
              <a:off x="1537775" y="2571175"/>
              <a:ext cx="158425" cy="37150"/>
            </a:xfrm>
            <a:custGeom>
              <a:rect b="b" l="l" r="r" t="t"/>
              <a:pathLst>
                <a:path extrusionOk="0" h="1486" w="6337">
                  <a:moveTo>
                    <a:pt x="6207" y="122"/>
                  </a:moveTo>
                  <a:cubicBezTo>
                    <a:pt x="6207" y="122"/>
                    <a:pt x="6216" y="122"/>
                    <a:pt x="6216" y="131"/>
                  </a:cubicBezTo>
                  <a:lnTo>
                    <a:pt x="6216" y="1355"/>
                  </a:lnTo>
                  <a:cubicBezTo>
                    <a:pt x="6216" y="1365"/>
                    <a:pt x="6207" y="1374"/>
                    <a:pt x="6207" y="1374"/>
                  </a:cubicBezTo>
                  <a:lnTo>
                    <a:pt x="130" y="1374"/>
                  </a:lnTo>
                  <a:cubicBezTo>
                    <a:pt x="121" y="1374"/>
                    <a:pt x="121" y="1365"/>
                    <a:pt x="121" y="1355"/>
                  </a:cubicBezTo>
                  <a:lnTo>
                    <a:pt x="121" y="131"/>
                  </a:lnTo>
                  <a:cubicBezTo>
                    <a:pt x="121" y="122"/>
                    <a:pt x="121" y="122"/>
                    <a:pt x="130" y="122"/>
                  </a:cubicBezTo>
                  <a:close/>
                  <a:moveTo>
                    <a:pt x="130" y="1"/>
                  </a:moveTo>
                  <a:cubicBezTo>
                    <a:pt x="66" y="1"/>
                    <a:pt x="1" y="57"/>
                    <a:pt x="1" y="131"/>
                  </a:cubicBezTo>
                  <a:lnTo>
                    <a:pt x="1" y="1355"/>
                  </a:lnTo>
                  <a:cubicBezTo>
                    <a:pt x="1" y="1430"/>
                    <a:pt x="66" y="1485"/>
                    <a:pt x="130" y="1485"/>
                  </a:cubicBezTo>
                  <a:lnTo>
                    <a:pt x="6207" y="1485"/>
                  </a:lnTo>
                  <a:cubicBezTo>
                    <a:pt x="6272" y="1485"/>
                    <a:pt x="6337" y="1430"/>
                    <a:pt x="6337" y="1355"/>
                  </a:cubicBezTo>
                  <a:lnTo>
                    <a:pt x="6337" y="131"/>
                  </a:lnTo>
                  <a:cubicBezTo>
                    <a:pt x="6337" y="57"/>
                    <a:pt x="6272" y="1"/>
                    <a:pt x="620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0"/>
            <p:cNvSpPr/>
            <p:nvPr/>
          </p:nvSpPr>
          <p:spPr>
            <a:xfrm>
              <a:off x="1552850" y="2582550"/>
              <a:ext cx="54300" cy="2800"/>
            </a:xfrm>
            <a:custGeom>
              <a:rect b="b" l="l" r="r" t="t"/>
              <a:pathLst>
                <a:path extrusionOk="0" h="112" w="2172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2106" y="112"/>
                  </a:lnTo>
                  <a:cubicBezTo>
                    <a:pt x="2143" y="112"/>
                    <a:pt x="2171" y="93"/>
                    <a:pt x="2171" y="56"/>
                  </a:cubicBezTo>
                  <a:cubicBezTo>
                    <a:pt x="2171" y="28"/>
                    <a:pt x="2143" y="1"/>
                    <a:pt x="2106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0"/>
            <p:cNvSpPr/>
            <p:nvPr/>
          </p:nvSpPr>
          <p:spPr>
            <a:xfrm>
              <a:off x="1614300" y="2582550"/>
              <a:ext cx="33675" cy="2800"/>
            </a:xfrm>
            <a:custGeom>
              <a:rect b="b" l="l" r="r" t="t"/>
              <a:pathLst>
                <a:path extrusionOk="0" h="112" w="1347">
                  <a:moveTo>
                    <a:pt x="57" y="1"/>
                  </a:moveTo>
                  <a:cubicBezTo>
                    <a:pt x="29" y="1"/>
                    <a:pt x="1" y="28"/>
                    <a:pt x="1" y="56"/>
                  </a:cubicBezTo>
                  <a:cubicBezTo>
                    <a:pt x="1" y="93"/>
                    <a:pt x="29" y="112"/>
                    <a:pt x="57" y="112"/>
                  </a:cubicBezTo>
                  <a:lnTo>
                    <a:pt x="1290" y="112"/>
                  </a:lnTo>
                  <a:cubicBezTo>
                    <a:pt x="1318" y="112"/>
                    <a:pt x="1346" y="93"/>
                    <a:pt x="1346" y="56"/>
                  </a:cubicBezTo>
                  <a:cubicBezTo>
                    <a:pt x="1346" y="28"/>
                    <a:pt x="1318" y="1"/>
                    <a:pt x="12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0"/>
            <p:cNvSpPr/>
            <p:nvPr/>
          </p:nvSpPr>
          <p:spPr>
            <a:xfrm>
              <a:off x="1557025" y="2593675"/>
              <a:ext cx="33650" cy="2825"/>
            </a:xfrm>
            <a:custGeom>
              <a:rect b="b" l="l" r="r" t="t"/>
              <a:pathLst>
                <a:path extrusionOk="0" h="113" w="1346">
                  <a:moveTo>
                    <a:pt x="56" y="1"/>
                  </a:moveTo>
                  <a:cubicBezTo>
                    <a:pt x="28" y="1"/>
                    <a:pt x="1" y="29"/>
                    <a:pt x="1" y="56"/>
                  </a:cubicBezTo>
                  <a:cubicBezTo>
                    <a:pt x="1" y="94"/>
                    <a:pt x="28" y="112"/>
                    <a:pt x="56" y="112"/>
                  </a:cubicBezTo>
                  <a:lnTo>
                    <a:pt x="1290" y="112"/>
                  </a:lnTo>
                  <a:cubicBezTo>
                    <a:pt x="1318" y="112"/>
                    <a:pt x="1346" y="94"/>
                    <a:pt x="1346" y="56"/>
                  </a:cubicBezTo>
                  <a:cubicBezTo>
                    <a:pt x="1346" y="29"/>
                    <a:pt x="1318" y="1"/>
                    <a:pt x="129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0"/>
            <p:cNvSpPr/>
            <p:nvPr/>
          </p:nvSpPr>
          <p:spPr>
            <a:xfrm>
              <a:off x="1657450" y="2582550"/>
              <a:ext cx="20900" cy="2800"/>
            </a:xfrm>
            <a:custGeom>
              <a:rect b="b" l="l" r="r" t="t"/>
              <a:pathLst>
                <a:path extrusionOk="0" h="112" w="836">
                  <a:moveTo>
                    <a:pt x="56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780" y="112"/>
                  </a:lnTo>
                  <a:cubicBezTo>
                    <a:pt x="807" y="112"/>
                    <a:pt x="835" y="93"/>
                    <a:pt x="835" y="56"/>
                  </a:cubicBezTo>
                  <a:cubicBezTo>
                    <a:pt x="835" y="28"/>
                    <a:pt x="817" y="1"/>
                    <a:pt x="780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0"/>
            <p:cNvSpPr/>
            <p:nvPr/>
          </p:nvSpPr>
          <p:spPr>
            <a:xfrm>
              <a:off x="1612925" y="2594600"/>
              <a:ext cx="20900" cy="2825"/>
            </a:xfrm>
            <a:custGeom>
              <a:rect b="b" l="l" r="r" t="t"/>
              <a:pathLst>
                <a:path extrusionOk="0" h="113" w="836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779" y="112"/>
                  </a:lnTo>
                  <a:cubicBezTo>
                    <a:pt x="807" y="112"/>
                    <a:pt x="835" y="94"/>
                    <a:pt x="835" y="57"/>
                  </a:cubicBezTo>
                  <a:cubicBezTo>
                    <a:pt x="835" y="29"/>
                    <a:pt x="807" y="1"/>
                    <a:pt x="779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0"/>
            <p:cNvSpPr/>
            <p:nvPr/>
          </p:nvSpPr>
          <p:spPr>
            <a:xfrm>
              <a:off x="1471450" y="2538725"/>
              <a:ext cx="235200" cy="8125"/>
            </a:xfrm>
            <a:custGeom>
              <a:rect b="b" l="l" r="r" t="t"/>
              <a:pathLst>
                <a:path extrusionOk="0" h="325" w="9408">
                  <a:moveTo>
                    <a:pt x="0" y="0"/>
                  </a:moveTo>
                  <a:lnTo>
                    <a:pt x="0" y="325"/>
                  </a:lnTo>
                  <a:lnTo>
                    <a:pt x="9407" y="325"/>
                  </a:lnTo>
                  <a:lnTo>
                    <a:pt x="9407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0"/>
            <p:cNvSpPr/>
            <p:nvPr/>
          </p:nvSpPr>
          <p:spPr>
            <a:xfrm>
              <a:off x="1470050" y="2537325"/>
              <a:ext cx="237975" cy="10925"/>
            </a:xfrm>
            <a:custGeom>
              <a:rect b="b" l="l" r="r" t="t"/>
              <a:pathLst>
                <a:path extrusionOk="0" h="437" w="9519">
                  <a:moveTo>
                    <a:pt x="9398" y="121"/>
                  </a:moveTo>
                  <a:lnTo>
                    <a:pt x="9398" y="325"/>
                  </a:lnTo>
                  <a:lnTo>
                    <a:pt x="112" y="325"/>
                  </a:lnTo>
                  <a:lnTo>
                    <a:pt x="112" y="121"/>
                  </a:lnTo>
                  <a:close/>
                  <a:moveTo>
                    <a:pt x="56" y="1"/>
                  </a:moveTo>
                  <a:cubicBezTo>
                    <a:pt x="29" y="1"/>
                    <a:pt x="1" y="28"/>
                    <a:pt x="1" y="66"/>
                  </a:cubicBezTo>
                  <a:lnTo>
                    <a:pt x="1" y="381"/>
                  </a:lnTo>
                  <a:cubicBezTo>
                    <a:pt x="1" y="409"/>
                    <a:pt x="29" y="437"/>
                    <a:pt x="56" y="437"/>
                  </a:cubicBezTo>
                  <a:lnTo>
                    <a:pt x="9463" y="437"/>
                  </a:lnTo>
                  <a:cubicBezTo>
                    <a:pt x="9491" y="437"/>
                    <a:pt x="9519" y="409"/>
                    <a:pt x="9519" y="381"/>
                  </a:cubicBezTo>
                  <a:lnTo>
                    <a:pt x="9519" y="66"/>
                  </a:lnTo>
                  <a:cubicBezTo>
                    <a:pt x="9519" y="28"/>
                    <a:pt x="9491" y="1"/>
                    <a:pt x="9463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0"/>
            <p:cNvSpPr/>
            <p:nvPr/>
          </p:nvSpPr>
          <p:spPr>
            <a:xfrm>
              <a:off x="799825" y="2522025"/>
              <a:ext cx="52425" cy="44325"/>
            </a:xfrm>
            <a:custGeom>
              <a:rect b="b" l="l" r="r" t="t"/>
              <a:pathLst>
                <a:path extrusionOk="0" h="1773" w="2097">
                  <a:moveTo>
                    <a:pt x="0" y="0"/>
                  </a:moveTo>
                  <a:lnTo>
                    <a:pt x="0" y="1772"/>
                  </a:lnTo>
                  <a:lnTo>
                    <a:pt x="2097" y="1772"/>
                  </a:lnTo>
                  <a:lnTo>
                    <a:pt x="2097" y="19"/>
                  </a:lnTo>
                  <a:lnTo>
                    <a:pt x="1976" y="19"/>
                  </a:lnTo>
                  <a:lnTo>
                    <a:pt x="1976" y="1661"/>
                  </a:lnTo>
                  <a:lnTo>
                    <a:pt x="121" y="166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0"/>
            <p:cNvSpPr/>
            <p:nvPr/>
          </p:nvSpPr>
          <p:spPr>
            <a:xfrm>
              <a:off x="829050" y="2521100"/>
              <a:ext cx="60550" cy="2800"/>
            </a:xfrm>
            <a:custGeom>
              <a:rect b="b" l="l" r="r" t="t"/>
              <a:pathLst>
                <a:path extrusionOk="0" h="112" w="2422">
                  <a:moveTo>
                    <a:pt x="0" y="0"/>
                  </a:moveTo>
                  <a:lnTo>
                    <a:pt x="0" y="112"/>
                  </a:lnTo>
                  <a:lnTo>
                    <a:pt x="2421" y="112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0"/>
            <p:cNvSpPr/>
            <p:nvPr/>
          </p:nvSpPr>
          <p:spPr>
            <a:xfrm>
              <a:off x="829050" y="2492325"/>
              <a:ext cx="60550" cy="3050"/>
            </a:xfrm>
            <a:custGeom>
              <a:rect b="b" l="l" r="r" t="t"/>
              <a:pathLst>
                <a:path extrusionOk="0" h="122" w="2422">
                  <a:moveTo>
                    <a:pt x="0" y="1"/>
                  </a:moveTo>
                  <a:lnTo>
                    <a:pt x="0" y="122"/>
                  </a:lnTo>
                  <a:lnTo>
                    <a:pt x="2421" y="122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0"/>
            <p:cNvSpPr/>
            <p:nvPr/>
          </p:nvSpPr>
          <p:spPr>
            <a:xfrm>
              <a:off x="794475" y="2510200"/>
              <a:ext cx="13950" cy="13700"/>
            </a:xfrm>
            <a:custGeom>
              <a:rect b="b" l="l" r="r" t="t"/>
              <a:pathLst>
                <a:path extrusionOk="0" h="548" w="558">
                  <a:moveTo>
                    <a:pt x="279" y="121"/>
                  </a:moveTo>
                  <a:cubicBezTo>
                    <a:pt x="363" y="121"/>
                    <a:pt x="437" y="186"/>
                    <a:pt x="437" y="279"/>
                  </a:cubicBezTo>
                  <a:cubicBezTo>
                    <a:pt x="437" y="362"/>
                    <a:pt x="363" y="436"/>
                    <a:pt x="279" y="436"/>
                  </a:cubicBezTo>
                  <a:cubicBezTo>
                    <a:pt x="186" y="436"/>
                    <a:pt x="121" y="362"/>
                    <a:pt x="121" y="279"/>
                  </a:cubicBezTo>
                  <a:cubicBezTo>
                    <a:pt x="121" y="186"/>
                    <a:pt x="186" y="121"/>
                    <a:pt x="279" y="121"/>
                  </a:cubicBezTo>
                  <a:close/>
                  <a:moveTo>
                    <a:pt x="27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27"/>
                    <a:pt x="131" y="548"/>
                    <a:pt x="279" y="548"/>
                  </a:cubicBezTo>
                  <a:cubicBezTo>
                    <a:pt x="428" y="548"/>
                    <a:pt x="557" y="427"/>
                    <a:pt x="557" y="279"/>
                  </a:cubicBezTo>
                  <a:cubicBezTo>
                    <a:pt x="557" y="121"/>
                    <a:pt x="428" y="0"/>
                    <a:pt x="279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0"/>
            <p:cNvSpPr/>
            <p:nvPr/>
          </p:nvSpPr>
          <p:spPr>
            <a:xfrm>
              <a:off x="816975" y="2515750"/>
              <a:ext cx="13700" cy="13725"/>
            </a:xfrm>
            <a:custGeom>
              <a:rect b="b" l="l" r="r" t="t"/>
              <a:pathLst>
                <a:path extrusionOk="0" h="549" w="548">
                  <a:moveTo>
                    <a:pt x="279" y="112"/>
                  </a:moveTo>
                  <a:cubicBezTo>
                    <a:pt x="362" y="112"/>
                    <a:pt x="437" y="186"/>
                    <a:pt x="437" y="270"/>
                  </a:cubicBezTo>
                  <a:cubicBezTo>
                    <a:pt x="437" y="363"/>
                    <a:pt x="362" y="437"/>
                    <a:pt x="279" y="437"/>
                  </a:cubicBezTo>
                  <a:cubicBezTo>
                    <a:pt x="186" y="437"/>
                    <a:pt x="121" y="363"/>
                    <a:pt x="121" y="270"/>
                  </a:cubicBezTo>
                  <a:cubicBezTo>
                    <a:pt x="121" y="186"/>
                    <a:pt x="186" y="112"/>
                    <a:pt x="279" y="112"/>
                  </a:cubicBezTo>
                  <a:close/>
                  <a:moveTo>
                    <a:pt x="279" y="1"/>
                  </a:moveTo>
                  <a:cubicBezTo>
                    <a:pt x="121" y="1"/>
                    <a:pt x="1" y="121"/>
                    <a:pt x="1" y="270"/>
                  </a:cubicBezTo>
                  <a:cubicBezTo>
                    <a:pt x="1" y="428"/>
                    <a:pt x="121" y="548"/>
                    <a:pt x="279" y="548"/>
                  </a:cubicBezTo>
                  <a:cubicBezTo>
                    <a:pt x="427" y="548"/>
                    <a:pt x="548" y="428"/>
                    <a:pt x="548" y="270"/>
                  </a:cubicBezTo>
                  <a:cubicBezTo>
                    <a:pt x="548" y="121"/>
                    <a:pt x="427" y="1"/>
                    <a:pt x="279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0"/>
            <p:cNvSpPr/>
            <p:nvPr/>
          </p:nvSpPr>
          <p:spPr>
            <a:xfrm>
              <a:off x="816975" y="2486775"/>
              <a:ext cx="13700" cy="13925"/>
            </a:xfrm>
            <a:custGeom>
              <a:rect b="b" l="l" r="r" t="t"/>
              <a:pathLst>
                <a:path extrusionOk="0" h="557" w="548">
                  <a:moveTo>
                    <a:pt x="279" y="121"/>
                  </a:moveTo>
                  <a:cubicBezTo>
                    <a:pt x="362" y="121"/>
                    <a:pt x="437" y="195"/>
                    <a:pt x="437" y="279"/>
                  </a:cubicBezTo>
                  <a:cubicBezTo>
                    <a:pt x="437" y="371"/>
                    <a:pt x="362" y="436"/>
                    <a:pt x="279" y="436"/>
                  </a:cubicBezTo>
                  <a:cubicBezTo>
                    <a:pt x="186" y="436"/>
                    <a:pt x="121" y="371"/>
                    <a:pt x="121" y="279"/>
                  </a:cubicBezTo>
                  <a:cubicBezTo>
                    <a:pt x="121" y="195"/>
                    <a:pt x="186" y="121"/>
                    <a:pt x="279" y="121"/>
                  </a:cubicBezTo>
                  <a:close/>
                  <a:moveTo>
                    <a:pt x="279" y="0"/>
                  </a:moveTo>
                  <a:cubicBezTo>
                    <a:pt x="121" y="0"/>
                    <a:pt x="1" y="130"/>
                    <a:pt x="1" y="279"/>
                  </a:cubicBezTo>
                  <a:cubicBezTo>
                    <a:pt x="1" y="427"/>
                    <a:pt x="121" y="557"/>
                    <a:pt x="279" y="557"/>
                  </a:cubicBezTo>
                  <a:cubicBezTo>
                    <a:pt x="427" y="557"/>
                    <a:pt x="548" y="427"/>
                    <a:pt x="548" y="279"/>
                  </a:cubicBezTo>
                  <a:cubicBezTo>
                    <a:pt x="548" y="130"/>
                    <a:pt x="427" y="0"/>
                    <a:pt x="279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0"/>
            <p:cNvSpPr/>
            <p:nvPr/>
          </p:nvSpPr>
          <p:spPr>
            <a:xfrm>
              <a:off x="884925" y="2342975"/>
              <a:ext cx="446475" cy="258150"/>
            </a:xfrm>
            <a:custGeom>
              <a:rect b="b" l="l" r="r" t="t"/>
              <a:pathLst>
                <a:path extrusionOk="0" h="10326" w="17859">
                  <a:moveTo>
                    <a:pt x="8517" y="1"/>
                  </a:moveTo>
                  <a:cubicBezTo>
                    <a:pt x="5826" y="1"/>
                    <a:pt x="3637" y="2144"/>
                    <a:pt x="3563" y="4815"/>
                  </a:cubicBezTo>
                  <a:lnTo>
                    <a:pt x="2737" y="4815"/>
                  </a:lnTo>
                  <a:cubicBezTo>
                    <a:pt x="1225" y="4815"/>
                    <a:pt x="1" y="6040"/>
                    <a:pt x="1" y="7552"/>
                  </a:cubicBezTo>
                  <a:lnTo>
                    <a:pt x="1" y="7589"/>
                  </a:lnTo>
                  <a:cubicBezTo>
                    <a:pt x="1" y="9101"/>
                    <a:pt x="1225" y="10326"/>
                    <a:pt x="2737" y="10326"/>
                  </a:cubicBezTo>
                  <a:lnTo>
                    <a:pt x="14445" y="10326"/>
                  </a:lnTo>
                  <a:cubicBezTo>
                    <a:pt x="16513" y="10326"/>
                    <a:pt x="17858" y="8368"/>
                    <a:pt x="17728" y="6587"/>
                  </a:cubicBezTo>
                  <a:cubicBezTo>
                    <a:pt x="17728" y="6550"/>
                    <a:pt x="17728" y="6513"/>
                    <a:pt x="17728" y="6476"/>
                  </a:cubicBezTo>
                  <a:cubicBezTo>
                    <a:pt x="17691" y="4537"/>
                    <a:pt x="16003" y="2941"/>
                    <a:pt x="14073" y="2941"/>
                  </a:cubicBezTo>
                  <a:cubicBezTo>
                    <a:pt x="13739" y="2941"/>
                    <a:pt x="13415" y="2988"/>
                    <a:pt x="13109" y="3071"/>
                  </a:cubicBezTo>
                  <a:cubicBezTo>
                    <a:pt x="12367" y="1272"/>
                    <a:pt x="10595" y="1"/>
                    <a:pt x="8517" y="1"/>
                  </a:cubicBezTo>
                  <a:close/>
                </a:path>
              </a:pathLst>
            </a:custGeom>
            <a:solidFill>
              <a:srgbClr val="CACA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0"/>
            <p:cNvSpPr/>
            <p:nvPr/>
          </p:nvSpPr>
          <p:spPr>
            <a:xfrm>
              <a:off x="884925" y="2342975"/>
              <a:ext cx="446475" cy="258150"/>
            </a:xfrm>
            <a:custGeom>
              <a:rect b="b" l="l" r="r" t="t"/>
              <a:pathLst>
                <a:path extrusionOk="0" h="10326" w="17859">
                  <a:moveTo>
                    <a:pt x="17728" y="6587"/>
                  </a:moveTo>
                  <a:cubicBezTo>
                    <a:pt x="17728" y="6550"/>
                    <a:pt x="17728" y="6513"/>
                    <a:pt x="17728" y="6476"/>
                  </a:cubicBezTo>
                  <a:cubicBezTo>
                    <a:pt x="17691" y="4537"/>
                    <a:pt x="16003" y="2941"/>
                    <a:pt x="14073" y="2941"/>
                  </a:cubicBezTo>
                  <a:cubicBezTo>
                    <a:pt x="13739" y="2941"/>
                    <a:pt x="13415" y="2988"/>
                    <a:pt x="13109" y="3071"/>
                  </a:cubicBezTo>
                  <a:cubicBezTo>
                    <a:pt x="12367" y="1272"/>
                    <a:pt x="10595" y="1"/>
                    <a:pt x="8517" y="1"/>
                  </a:cubicBezTo>
                  <a:cubicBezTo>
                    <a:pt x="5826" y="1"/>
                    <a:pt x="3637" y="2144"/>
                    <a:pt x="3563" y="4815"/>
                  </a:cubicBezTo>
                  <a:lnTo>
                    <a:pt x="2737" y="4815"/>
                  </a:lnTo>
                  <a:cubicBezTo>
                    <a:pt x="1225" y="4815"/>
                    <a:pt x="1" y="6040"/>
                    <a:pt x="1" y="7552"/>
                  </a:cubicBezTo>
                  <a:lnTo>
                    <a:pt x="1" y="7589"/>
                  </a:lnTo>
                  <a:cubicBezTo>
                    <a:pt x="1" y="9101"/>
                    <a:pt x="1225" y="10326"/>
                    <a:pt x="2737" y="10326"/>
                  </a:cubicBezTo>
                  <a:lnTo>
                    <a:pt x="14445" y="10326"/>
                  </a:lnTo>
                  <a:cubicBezTo>
                    <a:pt x="16513" y="10326"/>
                    <a:pt x="17858" y="8368"/>
                    <a:pt x="17728" y="6587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0"/>
            <p:cNvSpPr/>
            <p:nvPr/>
          </p:nvSpPr>
          <p:spPr>
            <a:xfrm>
              <a:off x="885400" y="2326050"/>
              <a:ext cx="446700" cy="258375"/>
            </a:xfrm>
            <a:custGeom>
              <a:rect b="b" l="l" r="r" t="t"/>
              <a:pathLst>
                <a:path extrusionOk="0" h="10335" w="17868">
                  <a:moveTo>
                    <a:pt x="8526" y="1"/>
                  </a:moveTo>
                  <a:cubicBezTo>
                    <a:pt x="5835" y="1"/>
                    <a:pt x="3646" y="2153"/>
                    <a:pt x="3572" y="4824"/>
                  </a:cubicBezTo>
                  <a:lnTo>
                    <a:pt x="2746" y="4824"/>
                  </a:lnTo>
                  <a:cubicBezTo>
                    <a:pt x="1234" y="4824"/>
                    <a:pt x="0" y="6049"/>
                    <a:pt x="0" y="7561"/>
                  </a:cubicBezTo>
                  <a:lnTo>
                    <a:pt x="0" y="7598"/>
                  </a:lnTo>
                  <a:cubicBezTo>
                    <a:pt x="0" y="9110"/>
                    <a:pt x="1234" y="10335"/>
                    <a:pt x="2746" y="10335"/>
                  </a:cubicBezTo>
                  <a:lnTo>
                    <a:pt x="14453" y="10335"/>
                  </a:lnTo>
                  <a:cubicBezTo>
                    <a:pt x="16522" y="10335"/>
                    <a:pt x="17867" y="8368"/>
                    <a:pt x="17737" y="6596"/>
                  </a:cubicBezTo>
                  <a:cubicBezTo>
                    <a:pt x="17728" y="6559"/>
                    <a:pt x="17737" y="6522"/>
                    <a:pt x="17737" y="6485"/>
                  </a:cubicBezTo>
                  <a:cubicBezTo>
                    <a:pt x="17700" y="4537"/>
                    <a:pt x="16012" y="2941"/>
                    <a:pt x="14082" y="2941"/>
                  </a:cubicBezTo>
                  <a:cubicBezTo>
                    <a:pt x="13748" y="2941"/>
                    <a:pt x="13424" y="2988"/>
                    <a:pt x="13117" y="3071"/>
                  </a:cubicBezTo>
                  <a:cubicBezTo>
                    <a:pt x="12375" y="1271"/>
                    <a:pt x="10594" y="1"/>
                    <a:pt x="8526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0"/>
            <p:cNvSpPr/>
            <p:nvPr/>
          </p:nvSpPr>
          <p:spPr>
            <a:xfrm>
              <a:off x="884000" y="2324650"/>
              <a:ext cx="448100" cy="261175"/>
            </a:xfrm>
            <a:custGeom>
              <a:rect b="b" l="l" r="r" t="t"/>
              <a:pathLst>
                <a:path extrusionOk="0" h="10447" w="17924">
                  <a:moveTo>
                    <a:pt x="8582" y="122"/>
                  </a:moveTo>
                  <a:cubicBezTo>
                    <a:pt x="10576" y="122"/>
                    <a:pt x="12357" y="1309"/>
                    <a:pt x="13118" y="3155"/>
                  </a:cubicBezTo>
                  <a:cubicBezTo>
                    <a:pt x="13125" y="3178"/>
                    <a:pt x="13146" y="3194"/>
                    <a:pt x="13168" y="3194"/>
                  </a:cubicBezTo>
                  <a:cubicBezTo>
                    <a:pt x="13173" y="3194"/>
                    <a:pt x="13178" y="3194"/>
                    <a:pt x="13183" y="3192"/>
                  </a:cubicBezTo>
                  <a:cubicBezTo>
                    <a:pt x="13498" y="3109"/>
                    <a:pt x="13814" y="3062"/>
                    <a:pt x="14138" y="3062"/>
                  </a:cubicBezTo>
                  <a:cubicBezTo>
                    <a:pt x="16049" y="3062"/>
                    <a:pt x="17701" y="4658"/>
                    <a:pt x="17728" y="6541"/>
                  </a:cubicBezTo>
                  <a:cubicBezTo>
                    <a:pt x="17728" y="6560"/>
                    <a:pt x="17728" y="6569"/>
                    <a:pt x="17728" y="6587"/>
                  </a:cubicBezTo>
                  <a:cubicBezTo>
                    <a:pt x="17728" y="6606"/>
                    <a:pt x="17728" y="6634"/>
                    <a:pt x="17728" y="6652"/>
                  </a:cubicBezTo>
                  <a:cubicBezTo>
                    <a:pt x="17803" y="7608"/>
                    <a:pt x="17450" y="8600"/>
                    <a:pt x="16782" y="9324"/>
                  </a:cubicBezTo>
                  <a:cubicBezTo>
                    <a:pt x="16179" y="9973"/>
                    <a:pt x="15372" y="10335"/>
                    <a:pt x="14509" y="10335"/>
                  </a:cubicBezTo>
                  <a:lnTo>
                    <a:pt x="2802" y="10335"/>
                  </a:lnTo>
                  <a:cubicBezTo>
                    <a:pt x="1318" y="10335"/>
                    <a:pt x="121" y="9129"/>
                    <a:pt x="121" y="7654"/>
                  </a:cubicBezTo>
                  <a:lnTo>
                    <a:pt x="121" y="7617"/>
                  </a:lnTo>
                  <a:cubicBezTo>
                    <a:pt x="121" y="6142"/>
                    <a:pt x="1318" y="4936"/>
                    <a:pt x="2802" y="4936"/>
                  </a:cubicBezTo>
                  <a:lnTo>
                    <a:pt x="3628" y="4936"/>
                  </a:lnTo>
                  <a:cubicBezTo>
                    <a:pt x="3656" y="4936"/>
                    <a:pt x="3683" y="4918"/>
                    <a:pt x="3683" y="4880"/>
                  </a:cubicBezTo>
                  <a:cubicBezTo>
                    <a:pt x="3758" y="2209"/>
                    <a:pt x="5910" y="122"/>
                    <a:pt x="8582" y="122"/>
                  </a:cubicBezTo>
                  <a:close/>
                  <a:moveTo>
                    <a:pt x="8582" y="1"/>
                  </a:moveTo>
                  <a:cubicBezTo>
                    <a:pt x="5863" y="1"/>
                    <a:pt x="3674" y="2116"/>
                    <a:pt x="3572" y="4815"/>
                  </a:cubicBezTo>
                  <a:lnTo>
                    <a:pt x="2802" y="4815"/>
                  </a:lnTo>
                  <a:cubicBezTo>
                    <a:pt x="1262" y="4815"/>
                    <a:pt x="1" y="6077"/>
                    <a:pt x="1" y="7617"/>
                  </a:cubicBezTo>
                  <a:lnTo>
                    <a:pt x="1" y="7654"/>
                  </a:lnTo>
                  <a:cubicBezTo>
                    <a:pt x="1" y="9194"/>
                    <a:pt x="1262" y="10446"/>
                    <a:pt x="2802" y="10446"/>
                  </a:cubicBezTo>
                  <a:lnTo>
                    <a:pt x="14509" y="10446"/>
                  </a:lnTo>
                  <a:cubicBezTo>
                    <a:pt x="15400" y="10446"/>
                    <a:pt x="16244" y="10075"/>
                    <a:pt x="16866" y="9407"/>
                  </a:cubicBezTo>
                  <a:cubicBezTo>
                    <a:pt x="17552" y="8656"/>
                    <a:pt x="17923" y="7626"/>
                    <a:pt x="17849" y="6643"/>
                  </a:cubicBezTo>
                  <a:cubicBezTo>
                    <a:pt x="17849" y="6624"/>
                    <a:pt x="17849" y="6606"/>
                    <a:pt x="17849" y="6587"/>
                  </a:cubicBezTo>
                  <a:lnTo>
                    <a:pt x="17849" y="6541"/>
                  </a:lnTo>
                  <a:cubicBezTo>
                    <a:pt x="17812" y="4593"/>
                    <a:pt x="16114" y="2942"/>
                    <a:pt x="14138" y="2942"/>
                  </a:cubicBezTo>
                  <a:cubicBezTo>
                    <a:pt x="13823" y="2942"/>
                    <a:pt x="13507" y="2979"/>
                    <a:pt x="13201" y="3062"/>
                  </a:cubicBezTo>
                  <a:cubicBezTo>
                    <a:pt x="12413" y="1198"/>
                    <a:pt x="10604" y="1"/>
                    <a:pt x="8582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0"/>
            <p:cNvSpPr/>
            <p:nvPr/>
          </p:nvSpPr>
          <p:spPr>
            <a:xfrm>
              <a:off x="1065600" y="2496750"/>
              <a:ext cx="3025" cy="86050"/>
            </a:xfrm>
            <a:custGeom>
              <a:rect b="b" l="l" r="r" t="t"/>
              <a:pathLst>
                <a:path extrusionOk="0" h="3442" w="121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3386"/>
                  </a:lnTo>
                  <a:cubicBezTo>
                    <a:pt x="0" y="3423"/>
                    <a:pt x="28" y="3442"/>
                    <a:pt x="56" y="3442"/>
                  </a:cubicBezTo>
                  <a:cubicBezTo>
                    <a:pt x="93" y="3442"/>
                    <a:pt x="121" y="3423"/>
                    <a:pt x="121" y="338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56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0"/>
            <p:cNvSpPr/>
            <p:nvPr/>
          </p:nvSpPr>
          <p:spPr>
            <a:xfrm>
              <a:off x="1030100" y="2503225"/>
              <a:ext cx="37850" cy="33200"/>
            </a:xfrm>
            <a:custGeom>
              <a:rect b="b" l="l" r="r" t="t"/>
              <a:pathLst>
                <a:path extrusionOk="0" h="1328" w="1514">
                  <a:moveTo>
                    <a:pt x="57" y="1"/>
                  </a:moveTo>
                  <a:cubicBezTo>
                    <a:pt x="19" y="1"/>
                    <a:pt x="1" y="19"/>
                    <a:pt x="1" y="57"/>
                  </a:cubicBezTo>
                  <a:lnTo>
                    <a:pt x="1" y="1272"/>
                  </a:lnTo>
                  <a:cubicBezTo>
                    <a:pt x="1" y="1309"/>
                    <a:pt x="19" y="1327"/>
                    <a:pt x="57" y="1327"/>
                  </a:cubicBezTo>
                  <a:lnTo>
                    <a:pt x="1457" y="1327"/>
                  </a:lnTo>
                  <a:cubicBezTo>
                    <a:pt x="1494" y="1327"/>
                    <a:pt x="1513" y="1309"/>
                    <a:pt x="1513" y="1272"/>
                  </a:cubicBezTo>
                  <a:cubicBezTo>
                    <a:pt x="1513" y="1244"/>
                    <a:pt x="1494" y="1216"/>
                    <a:pt x="1457" y="1216"/>
                  </a:cubicBezTo>
                  <a:lnTo>
                    <a:pt x="112" y="1216"/>
                  </a:lnTo>
                  <a:lnTo>
                    <a:pt x="112" y="57"/>
                  </a:lnTo>
                  <a:cubicBezTo>
                    <a:pt x="112" y="19"/>
                    <a:pt x="84" y="1"/>
                    <a:pt x="57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0"/>
            <p:cNvSpPr/>
            <p:nvPr/>
          </p:nvSpPr>
          <p:spPr>
            <a:xfrm>
              <a:off x="1025700" y="2493950"/>
              <a:ext cx="11850" cy="11850"/>
            </a:xfrm>
            <a:custGeom>
              <a:rect b="b" l="l" r="r" t="t"/>
              <a:pathLst>
                <a:path extrusionOk="0" h="474" w="474">
                  <a:moveTo>
                    <a:pt x="233" y="112"/>
                  </a:moveTo>
                  <a:cubicBezTo>
                    <a:pt x="298" y="112"/>
                    <a:pt x="353" y="168"/>
                    <a:pt x="353" y="233"/>
                  </a:cubicBezTo>
                  <a:cubicBezTo>
                    <a:pt x="353" y="298"/>
                    <a:pt x="298" y="353"/>
                    <a:pt x="233" y="353"/>
                  </a:cubicBezTo>
                  <a:cubicBezTo>
                    <a:pt x="168" y="353"/>
                    <a:pt x="121" y="298"/>
                    <a:pt x="121" y="233"/>
                  </a:cubicBezTo>
                  <a:cubicBezTo>
                    <a:pt x="121" y="168"/>
                    <a:pt x="168" y="112"/>
                    <a:pt x="233" y="112"/>
                  </a:cubicBezTo>
                  <a:close/>
                  <a:moveTo>
                    <a:pt x="233" y="1"/>
                  </a:moveTo>
                  <a:cubicBezTo>
                    <a:pt x="103" y="1"/>
                    <a:pt x="1" y="103"/>
                    <a:pt x="1" y="233"/>
                  </a:cubicBezTo>
                  <a:cubicBezTo>
                    <a:pt x="1" y="363"/>
                    <a:pt x="103" y="474"/>
                    <a:pt x="233" y="474"/>
                  </a:cubicBezTo>
                  <a:cubicBezTo>
                    <a:pt x="362" y="474"/>
                    <a:pt x="474" y="363"/>
                    <a:pt x="474" y="233"/>
                  </a:cubicBezTo>
                  <a:cubicBezTo>
                    <a:pt x="474" y="103"/>
                    <a:pt x="362" y="1"/>
                    <a:pt x="233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0"/>
            <p:cNvSpPr/>
            <p:nvPr/>
          </p:nvSpPr>
          <p:spPr>
            <a:xfrm>
              <a:off x="1105250" y="2456625"/>
              <a:ext cx="2800" cy="126650"/>
            </a:xfrm>
            <a:custGeom>
              <a:rect b="b" l="l" r="r" t="t"/>
              <a:pathLst>
                <a:path extrusionOk="0" h="5066" w="112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lnTo>
                    <a:pt x="1" y="5000"/>
                  </a:lnTo>
                  <a:cubicBezTo>
                    <a:pt x="1" y="5038"/>
                    <a:pt x="19" y="5065"/>
                    <a:pt x="56" y="5065"/>
                  </a:cubicBezTo>
                  <a:cubicBezTo>
                    <a:pt x="84" y="5065"/>
                    <a:pt x="112" y="5038"/>
                    <a:pt x="112" y="5000"/>
                  </a:cubicBezTo>
                  <a:lnTo>
                    <a:pt x="112" y="56"/>
                  </a:lnTo>
                  <a:cubicBezTo>
                    <a:pt x="112" y="28"/>
                    <a:pt x="84" y="0"/>
                    <a:pt x="56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0"/>
            <p:cNvSpPr/>
            <p:nvPr/>
          </p:nvSpPr>
          <p:spPr>
            <a:xfrm>
              <a:off x="1058175" y="2480975"/>
              <a:ext cx="17875" cy="17875"/>
            </a:xfrm>
            <a:custGeom>
              <a:rect b="b" l="l" r="r" t="t"/>
              <a:pathLst>
                <a:path extrusionOk="0" h="715" w="715">
                  <a:moveTo>
                    <a:pt x="353" y="112"/>
                  </a:moveTo>
                  <a:cubicBezTo>
                    <a:pt x="483" y="112"/>
                    <a:pt x="594" y="223"/>
                    <a:pt x="594" y="353"/>
                  </a:cubicBezTo>
                  <a:cubicBezTo>
                    <a:pt x="594" y="483"/>
                    <a:pt x="483" y="594"/>
                    <a:pt x="353" y="594"/>
                  </a:cubicBezTo>
                  <a:cubicBezTo>
                    <a:pt x="223" y="594"/>
                    <a:pt x="112" y="483"/>
                    <a:pt x="112" y="353"/>
                  </a:cubicBezTo>
                  <a:cubicBezTo>
                    <a:pt x="112" y="223"/>
                    <a:pt x="223" y="112"/>
                    <a:pt x="353" y="112"/>
                  </a:cubicBezTo>
                  <a:close/>
                  <a:moveTo>
                    <a:pt x="353" y="0"/>
                  </a:moveTo>
                  <a:cubicBezTo>
                    <a:pt x="158" y="0"/>
                    <a:pt x="0" y="158"/>
                    <a:pt x="0" y="353"/>
                  </a:cubicBezTo>
                  <a:cubicBezTo>
                    <a:pt x="0" y="557"/>
                    <a:pt x="158" y="715"/>
                    <a:pt x="353" y="715"/>
                  </a:cubicBezTo>
                  <a:cubicBezTo>
                    <a:pt x="548" y="715"/>
                    <a:pt x="715" y="557"/>
                    <a:pt x="715" y="353"/>
                  </a:cubicBezTo>
                  <a:cubicBezTo>
                    <a:pt x="715" y="158"/>
                    <a:pt x="548" y="0"/>
                    <a:pt x="353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0"/>
            <p:cNvSpPr/>
            <p:nvPr/>
          </p:nvSpPr>
          <p:spPr>
            <a:xfrm>
              <a:off x="1146075" y="2496750"/>
              <a:ext cx="2800" cy="86050"/>
            </a:xfrm>
            <a:custGeom>
              <a:rect b="b" l="l" r="r" t="t"/>
              <a:pathLst>
                <a:path extrusionOk="0" h="3442" w="112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lnTo>
                    <a:pt x="0" y="3386"/>
                  </a:lnTo>
                  <a:cubicBezTo>
                    <a:pt x="0" y="3423"/>
                    <a:pt x="19" y="3442"/>
                    <a:pt x="56" y="3442"/>
                  </a:cubicBezTo>
                  <a:cubicBezTo>
                    <a:pt x="84" y="3442"/>
                    <a:pt x="112" y="3423"/>
                    <a:pt x="112" y="3386"/>
                  </a:cubicBezTo>
                  <a:lnTo>
                    <a:pt x="112" y="56"/>
                  </a:lnTo>
                  <a:cubicBezTo>
                    <a:pt x="112" y="28"/>
                    <a:pt x="84" y="0"/>
                    <a:pt x="56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0"/>
            <p:cNvSpPr/>
            <p:nvPr/>
          </p:nvSpPr>
          <p:spPr>
            <a:xfrm>
              <a:off x="1146525" y="2503225"/>
              <a:ext cx="37825" cy="33200"/>
            </a:xfrm>
            <a:custGeom>
              <a:rect b="b" l="l" r="r" t="t"/>
              <a:pathLst>
                <a:path extrusionOk="0" h="1328" w="1513">
                  <a:moveTo>
                    <a:pt x="1457" y="1"/>
                  </a:moveTo>
                  <a:cubicBezTo>
                    <a:pt x="1429" y="1"/>
                    <a:pt x="1402" y="19"/>
                    <a:pt x="1402" y="57"/>
                  </a:cubicBezTo>
                  <a:lnTo>
                    <a:pt x="1402" y="1216"/>
                  </a:lnTo>
                  <a:lnTo>
                    <a:pt x="56" y="1216"/>
                  </a:lnTo>
                  <a:cubicBezTo>
                    <a:pt x="19" y="1216"/>
                    <a:pt x="1" y="1244"/>
                    <a:pt x="1" y="1272"/>
                  </a:cubicBezTo>
                  <a:cubicBezTo>
                    <a:pt x="1" y="1309"/>
                    <a:pt x="19" y="1327"/>
                    <a:pt x="56" y="1327"/>
                  </a:cubicBezTo>
                  <a:lnTo>
                    <a:pt x="1457" y="1327"/>
                  </a:lnTo>
                  <a:cubicBezTo>
                    <a:pt x="1494" y="1327"/>
                    <a:pt x="1513" y="1309"/>
                    <a:pt x="1513" y="1272"/>
                  </a:cubicBezTo>
                  <a:lnTo>
                    <a:pt x="1513" y="57"/>
                  </a:lnTo>
                  <a:cubicBezTo>
                    <a:pt x="1513" y="19"/>
                    <a:pt x="1494" y="1"/>
                    <a:pt x="1457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0"/>
            <p:cNvSpPr/>
            <p:nvPr/>
          </p:nvSpPr>
          <p:spPr>
            <a:xfrm>
              <a:off x="1176925" y="2493950"/>
              <a:ext cx="11850" cy="11850"/>
            </a:xfrm>
            <a:custGeom>
              <a:rect b="b" l="l" r="r" t="t"/>
              <a:pathLst>
                <a:path extrusionOk="0" h="474" w="474">
                  <a:moveTo>
                    <a:pt x="241" y="112"/>
                  </a:moveTo>
                  <a:cubicBezTo>
                    <a:pt x="306" y="112"/>
                    <a:pt x="362" y="168"/>
                    <a:pt x="362" y="233"/>
                  </a:cubicBezTo>
                  <a:cubicBezTo>
                    <a:pt x="362" y="298"/>
                    <a:pt x="306" y="353"/>
                    <a:pt x="241" y="353"/>
                  </a:cubicBezTo>
                  <a:cubicBezTo>
                    <a:pt x="176" y="353"/>
                    <a:pt x="121" y="298"/>
                    <a:pt x="121" y="233"/>
                  </a:cubicBezTo>
                  <a:cubicBezTo>
                    <a:pt x="121" y="168"/>
                    <a:pt x="176" y="112"/>
                    <a:pt x="241" y="112"/>
                  </a:cubicBezTo>
                  <a:close/>
                  <a:moveTo>
                    <a:pt x="241" y="1"/>
                  </a:moveTo>
                  <a:cubicBezTo>
                    <a:pt x="111" y="1"/>
                    <a:pt x="0" y="103"/>
                    <a:pt x="0" y="233"/>
                  </a:cubicBezTo>
                  <a:cubicBezTo>
                    <a:pt x="0" y="363"/>
                    <a:pt x="111" y="474"/>
                    <a:pt x="241" y="474"/>
                  </a:cubicBezTo>
                  <a:cubicBezTo>
                    <a:pt x="371" y="474"/>
                    <a:pt x="473" y="363"/>
                    <a:pt x="473" y="233"/>
                  </a:cubicBezTo>
                  <a:cubicBezTo>
                    <a:pt x="473" y="103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0"/>
            <p:cNvSpPr/>
            <p:nvPr/>
          </p:nvSpPr>
          <p:spPr>
            <a:xfrm>
              <a:off x="1138650" y="2480975"/>
              <a:ext cx="17650" cy="17875"/>
            </a:xfrm>
            <a:custGeom>
              <a:rect b="b" l="l" r="r" t="t"/>
              <a:pathLst>
                <a:path extrusionOk="0" h="715" w="706">
                  <a:moveTo>
                    <a:pt x="353" y="112"/>
                  </a:moveTo>
                  <a:cubicBezTo>
                    <a:pt x="483" y="112"/>
                    <a:pt x="594" y="223"/>
                    <a:pt x="594" y="353"/>
                  </a:cubicBezTo>
                  <a:cubicBezTo>
                    <a:pt x="594" y="483"/>
                    <a:pt x="483" y="594"/>
                    <a:pt x="353" y="594"/>
                  </a:cubicBezTo>
                  <a:cubicBezTo>
                    <a:pt x="223" y="594"/>
                    <a:pt x="112" y="483"/>
                    <a:pt x="112" y="353"/>
                  </a:cubicBezTo>
                  <a:cubicBezTo>
                    <a:pt x="112" y="223"/>
                    <a:pt x="223" y="112"/>
                    <a:pt x="353" y="112"/>
                  </a:cubicBezTo>
                  <a:close/>
                  <a:moveTo>
                    <a:pt x="353" y="0"/>
                  </a:moveTo>
                  <a:cubicBezTo>
                    <a:pt x="158" y="0"/>
                    <a:pt x="0" y="158"/>
                    <a:pt x="0" y="353"/>
                  </a:cubicBezTo>
                  <a:cubicBezTo>
                    <a:pt x="0" y="557"/>
                    <a:pt x="158" y="715"/>
                    <a:pt x="353" y="715"/>
                  </a:cubicBezTo>
                  <a:cubicBezTo>
                    <a:pt x="548" y="715"/>
                    <a:pt x="705" y="557"/>
                    <a:pt x="705" y="353"/>
                  </a:cubicBezTo>
                  <a:cubicBezTo>
                    <a:pt x="705" y="158"/>
                    <a:pt x="548" y="0"/>
                    <a:pt x="353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0"/>
            <p:cNvSpPr/>
            <p:nvPr/>
          </p:nvSpPr>
          <p:spPr>
            <a:xfrm>
              <a:off x="1096450" y="2437825"/>
              <a:ext cx="20650" cy="20675"/>
            </a:xfrm>
            <a:custGeom>
              <a:rect b="b" l="l" r="r" t="t"/>
              <a:pathLst>
                <a:path extrusionOk="0" h="827" w="826">
                  <a:moveTo>
                    <a:pt x="408" y="122"/>
                  </a:moveTo>
                  <a:cubicBezTo>
                    <a:pt x="575" y="122"/>
                    <a:pt x="705" y="251"/>
                    <a:pt x="705" y="418"/>
                  </a:cubicBezTo>
                  <a:cubicBezTo>
                    <a:pt x="705" y="576"/>
                    <a:pt x="575" y="715"/>
                    <a:pt x="408" y="715"/>
                  </a:cubicBezTo>
                  <a:cubicBezTo>
                    <a:pt x="251" y="715"/>
                    <a:pt x="111" y="576"/>
                    <a:pt x="111" y="418"/>
                  </a:cubicBezTo>
                  <a:cubicBezTo>
                    <a:pt x="111" y="251"/>
                    <a:pt x="251" y="122"/>
                    <a:pt x="408" y="122"/>
                  </a:cubicBezTo>
                  <a:close/>
                  <a:moveTo>
                    <a:pt x="408" y="1"/>
                  </a:moveTo>
                  <a:cubicBezTo>
                    <a:pt x="186" y="1"/>
                    <a:pt x="0" y="186"/>
                    <a:pt x="0" y="418"/>
                  </a:cubicBezTo>
                  <a:cubicBezTo>
                    <a:pt x="0" y="641"/>
                    <a:pt x="186" y="827"/>
                    <a:pt x="408" y="827"/>
                  </a:cubicBezTo>
                  <a:cubicBezTo>
                    <a:pt x="640" y="827"/>
                    <a:pt x="826" y="641"/>
                    <a:pt x="826" y="418"/>
                  </a:cubicBezTo>
                  <a:cubicBezTo>
                    <a:pt x="826" y="186"/>
                    <a:pt x="640" y="1"/>
                    <a:pt x="408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41"/>
          <p:cNvSpPr txBox="1"/>
          <p:nvPr>
            <p:ph type="title"/>
          </p:nvPr>
        </p:nvSpPr>
        <p:spPr>
          <a:xfrm>
            <a:off x="960000" y="722233"/>
            <a:ext cx="10281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Έλεγχος νόμιμου παρκαρίσματος</a:t>
            </a:r>
            <a:endParaRPr/>
          </a:p>
        </p:txBody>
      </p:sp>
      <p:sp>
        <p:nvSpPr>
          <p:cNvPr id="1354" name="Google Shape;1354;p41"/>
          <p:cNvSpPr txBox="1"/>
          <p:nvPr>
            <p:ph idx="5" type="subTitle"/>
          </p:nvPr>
        </p:nvSpPr>
        <p:spPr>
          <a:xfrm>
            <a:off x="3095672" y="2245533"/>
            <a:ext cx="37977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Θέσεις ΑΜΕΑ</a:t>
            </a:r>
            <a:endParaRPr/>
          </a:p>
        </p:txBody>
      </p:sp>
      <p:sp>
        <p:nvSpPr>
          <p:cNvPr id="1355" name="Google Shape;1355;p41"/>
          <p:cNvSpPr txBox="1"/>
          <p:nvPr>
            <p:ph idx="7" type="subTitle"/>
          </p:nvPr>
        </p:nvSpPr>
        <p:spPr>
          <a:xfrm>
            <a:off x="6800100" y="2099919"/>
            <a:ext cx="3797700" cy="845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Εντοπισμός Διπλοπαρκαρίσματος</a:t>
            </a:r>
            <a:endParaRPr/>
          </a:p>
        </p:txBody>
      </p:sp>
      <p:sp>
        <p:nvSpPr>
          <p:cNvPr id="1356" name="Google Shape;1356;p41"/>
          <p:cNvSpPr txBox="1"/>
          <p:nvPr>
            <p:ph idx="2" type="subTitle"/>
          </p:nvPr>
        </p:nvSpPr>
        <p:spPr>
          <a:xfrm>
            <a:off x="3143121" y="3144677"/>
            <a:ext cx="3274200" cy="178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/>
              <a:t>Έλεγχος με Bluetooth κατάλληλου tag για άτομα με αναπηρίες.</a:t>
            </a:r>
            <a:endParaRPr/>
          </a:p>
        </p:txBody>
      </p:sp>
      <p:pic>
        <p:nvPicPr>
          <p:cNvPr id="1357" name="Google Shape;135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6300" y="2919775"/>
            <a:ext cx="4305300" cy="2552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28575" rotWithShape="0" algn="bl" dir="2700000" dist="19050">
              <a:srgbClr val="000000">
                <a:alpha val="80000"/>
              </a:srgbClr>
            </a:outerShdw>
          </a:effectLst>
        </p:spPr>
      </p:pic>
      <p:cxnSp>
        <p:nvCxnSpPr>
          <p:cNvPr id="1358" name="Google Shape;1358;p41"/>
          <p:cNvCxnSpPr/>
          <p:nvPr/>
        </p:nvCxnSpPr>
        <p:spPr>
          <a:xfrm flipH="1" rot="10800000">
            <a:off x="7192975" y="3864625"/>
            <a:ext cx="1595700" cy="15867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9" name="Google Shape;1359;p41"/>
          <p:cNvCxnSpPr/>
          <p:nvPr/>
        </p:nvCxnSpPr>
        <p:spPr>
          <a:xfrm flipH="1" rot="10800000">
            <a:off x="8788550" y="2947775"/>
            <a:ext cx="969600" cy="916800"/>
          </a:xfrm>
          <a:prstGeom prst="straightConnector1">
            <a:avLst/>
          </a:prstGeom>
          <a:noFill/>
          <a:ln cap="flat" cmpd="sng" w="1143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0" name="Google Shape;1360;p41"/>
          <p:cNvCxnSpPr/>
          <p:nvPr/>
        </p:nvCxnSpPr>
        <p:spPr>
          <a:xfrm>
            <a:off x="7259138" y="3812925"/>
            <a:ext cx="687600" cy="6522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1" name="Google Shape;1361;p41"/>
          <p:cNvSpPr txBox="1"/>
          <p:nvPr/>
        </p:nvSpPr>
        <p:spPr>
          <a:xfrm>
            <a:off x="6606825" y="3144675"/>
            <a:ext cx="2076000" cy="600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Πιθανό διπλοπαρκάρισμα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362" name="Google Shape;1362;p41"/>
          <p:cNvGrpSpPr/>
          <p:nvPr/>
        </p:nvGrpSpPr>
        <p:grpSpPr>
          <a:xfrm>
            <a:off x="598567" y="1937226"/>
            <a:ext cx="1854745" cy="1586707"/>
            <a:chOff x="7599796" y="2922083"/>
            <a:chExt cx="1249828" cy="1050869"/>
          </a:xfrm>
        </p:grpSpPr>
        <p:sp>
          <p:nvSpPr>
            <p:cNvPr id="1363" name="Google Shape;1363;p41"/>
            <p:cNvSpPr/>
            <p:nvPr/>
          </p:nvSpPr>
          <p:spPr>
            <a:xfrm>
              <a:off x="7890164" y="3121013"/>
              <a:ext cx="854402" cy="851939"/>
            </a:xfrm>
            <a:custGeom>
              <a:rect b="b" l="l" r="r" t="t"/>
              <a:pathLst>
                <a:path extrusionOk="0" h="46001" w="46134">
                  <a:moveTo>
                    <a:pt x="20149" y="46000"/>
                  </a:moveTo>
                  <a:cubicBezTo>
                    <a:pt x="20015" y="46000"/>
                    <a:pt x="19882" y="46000"/>
                    <a:pt x="19782" y="45967"/>
                  </a:cubicBezTo>
                  <a:lnTo>
                    <a:pt x="16579" y="45266"/>
                  </a:lnTo>
                  <a:cubicBezTo>
                    <a:pt x="16112" y="45166"/>
                    <a:pt x="15745" y="44899"/>
                    <a:pt x="15479" y="44499"/>
                  </a:cubicBezTo>
                  <a:cubicBezTo>
                    <a:pt x="15245" y="44099"/>
                    <a:pt x="15145" y="43665"/>
                    <a:pt x="15245" y="43198"/>
                  </a:cubicBezTo>
                  <a:lnTo>
                    <a:pt x="16179" y="39028"/>
                  </a:lnTo>
                  <a:cubicBezTo>
                    <a:pt x="14044" y="38094"/>
                    <a:pt x="12143" y="36760"/>
                    <a:pt x="10542" y="35092"/>
                  </a:cubicBezTo>
                  <a:lnTo>
                    <a:pt x="6939" y="37394"/>
                  </a:lnTo>
                  <a:cubicBezTo>
                    <a:pt x="6539" y="37661"/>
                    <a:pt x="6072" y="37727"/>
                    <a:pt x="5638" y="37627"/>
                  </a:cubicBezTo>
                  <a:cubicBezTo>
                    <a:pt x="5171" y="37527"/>
                    <a:pt x="4804" y="37260"/>
                    <a:pt x="4537" y="36894"/>
                  </a:cubicBezTo>
                  <a:lnTo>
                    <a:pt x="2769" y="34125"/>
                  </a:lnTo>
                  <a:cubicBezTo>
                    <a:pt x="2269" y="33324"/>
                    <a:pt x="2503" y="32257"/>
                    <a:pt x="3303" y="31723"/>
                  </a:cubicBezTo>
                  <a:lnTo>
                    <a:pt x="6906" y="29421"/>
                  </a:lnTo>
                  <a:cubicBezTo>
                    <a:pt x="6039" y="27253"/>
                    <a:pt x="5638" y="24985"/>
                    <a:pt x="5705" y="22683"/>
                  </a:cubicBezTo>
                  <a:lnTo>
                    <a:pt x="1502" y="21749"/>
                  </a:lnTo>
                  <a:cubicBezTo>
                    <a:pt x="568" y="21549"/>
                    <a:pt x="1" y="20615"/>
                    <a:pt x="201" y="19681"/>
                  </a:cubicBezTo>
                  <a:lnTo>
                    <a:pt x="901" y="16512"/>
                  </a:lnTo>
                  <a:cubicBezTo>
                    <a:pt x="1002" y="16045"/>
                    <a:pt x="1268" y="15678"/>
                    <a:pt x="1669" y="15411"/>
                  </a:cubicBezTo>
                  <a:cubicBezTo>
                    <a:pt x="2036" y="15178"/>
                    <a:pt x="2503" y="15078"/>
                    <a:pt x="2970" y="15178"/>
                  </a:cubicBezTo>
                  <a:lnTo>
                    <a:pt x="7139" y="16079"/>
                  </a:lnTo>
                  <a:cubicBezTo>
                    <a:pt x="8073" y="13977"/>
                    <a:pt x="9374" y="12076"/>
                    <a:pt x="11075" y="10475"/>
                  </a:cubicBezTo>
                  <a:lnTo>
                    <a:pt x="8740" y="6872"/>
                  </a:lnTo>
                  <a:cubicBezTo>
                    <a:pt x="8507" y="6472"/>
                    <a:pt x="8407" y="6005"/>
                    <a:pt x="8507" y="5538"/>
                  </a:cubicBezTo>
                  <a:cubicBezTo>
                    <a:pt x="8607" y="5104"/>
                    <a:pt x="8874" y="4704"/>
                    <a:pt x="9274" y="4470"/>
                  </a:cubicBezTo>
                  <a:lnTo>
                    <a:pt x="12043" y="2702"/>
                  </a:lnTo>
                  <a:cubicBezTo>
                    <a:pt x="12843" y="2169"/>
                    <a:pt x="13911" y="2436"/>
                    <a:pt x="14411" y="3236"/>
                  </a:cubicBezTo>
                  <a:lnTo>
                    <a:pt x="16746" y="6839"/>
                  </a:lnTo>
                  <a:cubicBezTo>
                    <a:pt x="18881" y="5971"/>
                    <a:pt x="21183" y="5571"/>
                    <a:pt x="23484" y="5604"/>
                  </a:cubicBezTo>
                  <a:lnTo>
                    <a:pt x="24385" y="1435"/>
                  </a:lnTo>
                  <a:cubicBezTo>
                    <a:pt x="24485" y="1001"/>
                    <a:pt x="24752" y="601"/>
                    <a:pt x="25152" y="334"/>
                  </a:cubicBezTo>
                  <a:cubicBezTo>
                    <a:pt x="25552" y="101"/>
                    <a:pt x="26019" y="0"/>
                    <a:pt x="26453" y="101"/>
                  </a:cubicBezTo>
                  <a:lnTo>
                    <a:pt x="29655" y="801"/>
                  </a:lnTo>
                  <a:cubicBezTo>
                    <a:pt x="30122" y="901"/>
                    <a:pt x="30489" y="1168"/>
                    <a:pt x="30756" y="1568"/>
                  </a:cubicBezTo>
                  <a:cubicBezTo>
                    <a:pt x="30990" y="1969"/>
                    <a:pt x="31090" y="2436"/>
                    <a:pt x="30990" y="2869"/>
                  </a:cubicBezTo>
                  <a:lnTo>
                    <a:pt x="30056" y="7072"/>
                  </a:lnTo>
                  <a:cubicBezTo>
                    <a:pt x="32191" y="7973"/>
                    <a:pt x="34092" y="9307"/>
                    <a:pt x="35693" y="10975"/>
                  </a:cubicBezTo>
                  <a:lnTo>
                    <a:pt x="39296" y="8673"/>
                  </a:lnTo>
                  <a:cubicBezTo>
                    <a:pt x="40096" y="8140"/>
                    <a:pt x="41164" y="8373"/>
                    <a:pt x="41697" y="9174"/>
                  </a:cubicBezTo>
                  <a:lnTo>
                    <a:pt x="43465" y="11942"/>
                  </a:lnTo>
                  <a:cubicBezTo>
                    <a:pt x="43966" y="12743"/>
                    <a:pt x="43732" y="13810"/>
                    <a:pt x="42932" y="14344"/>
                  </a:cubicBezTo>
                  <a:lnTo>
                    <a:pt x="39329" y="16646"/>
                  </a:lnTo>
                  <a:cubicBezTo>
                    <a:pt x="40196" y="18814"/>
                    <a:pt x="40597" y="21082"/>
                    <a:pt x="40530" y="23384"/>
                  </a:cubicBezTo>
                  <a:lnTo>
                    <a:pt x="44700" y="24318"/>
                  </a:lnTo>
                  <a:cubicBezTo>
                    <a:pt x="45167" y="24418"/>
                    <a:pt x="45567" y="24685"/>
                    <a:pt x="45800" y="25085"/>
                  </a:cubicBezTo>
                  <a:cubicBezTo>
                    <a:pt x="46067" y="25452"/>
                    <a:pt x="46134" y="25919"/>
                    <a:pt x="46034" y="26386"/>
                  </a:cubicBezTo>
                  <a:lnTo>
                    <a:pt x="45333" y="29588"/>
                  </a:lnTo>
                  <a:cubicBezTo>
                    <a:pt x="45133" y="30522"/>
                    <a:pt x="44199" y="31089"/>
                    <a:pt x="43265" y="30889"/>
                  </a:cubicBezTo>
                  <a:lnTo>
                    <a:pt x="39095" y="29989"/>
                  </a:lnTo>
                  <a:cubicBezTo>
                    <a:pt x="38161" y="32123"/>
                    <a:pt x="36861" y="33991"/>
                    <a:pt x="35159" y="35593"/>
                  </a:cubicBezTo>
                  <a:lnTo>
                    <a:pt x="37494" y="39229"/>
                  </a:lnTo>
                  <a:cubicBezTo>
                    <a:pt x="37728" y="39595"/>
                    <a:pt x="37828" y="40062"/>
                    <a:pt x="37728" y="40529"/>
                  </a:cubicBezTo>
                  <a:cubicBezTo>
                    <a:pt x="37628" y="40963"/>
                    <a:pt x="37361" y="41363"/>
                    <a:pt x="36961" y="41597"/>
                  </a:cubicBezTo>
                  <a:lnTo>
                    <a:pt x="34192" y="43365"/>
                  </a:lnTo>
                  <a:cubicBezTo>
                    <a:pt x="33391" y="43899"/>
                    <a:pt x="32324" y="43665"/>
                    <a:pt x="31824" y="42831"/>
                  </a:cubicBezTo>
                  <a:lnTo>
                    <a:pt x="29489" y="39229"/>
                  </a:lnTo>
                  <a:cubicBezTo>
                    <a:pt x="27354" y="40096"/>
                    <a:pt x="25085" y="40496"/>
                    <a:pt x="22750" y="40463"/>
                  </a:cubicBezTo>
                  <a:lnTo>
                    <a:pt x="21816" y="44632"/>
                  </a:lnTo>
                  <a:cubicBezTo>
                    <a:pt x="21716" y="45066"/>
                    <a:pt x="21450" y="45466"/>
                    <a:pt x="21083" y="45733"/>
                  </a:cubicBezTo>
                  <a:cubicBezTo>
                    <a:pt x="20782" y="45900"/>
                    <a:pt x="20482" y="46000"/>
                    <a:pt x="20149" y="46000"/>
                  </a:cubicBezTo>
                  <a:close/>
                  <a:moveTo>
                    <a:pt x="10575" y="34625"/>
                  </a:moveTo>
                  <a:cubicBezTo>
                    <a:pt x="10642" y="34625"/>
                    <a:pt x="10675" y="34625"/>
                    <a:pt x="10709" y="34692"/>
                  </a:cubicBezTo>
                  <a:cubicBezTo>
                    <a:pt x="12343" y="36427"/>
                    <a:pt x="14278" y="37761"/>
                    <a:pt x="16479" y="38695"/>
                  </a:cubicBezTo>
                  <a:cubicBezTo>
                    <a:pt x="16579" y="38728"/>
                    <a:pt x="16646" y="38828"/>
                    <a:pt x="16613" y="38928"/>
                  </a:cubicBezTo>
                  <a:lnTo>
                    <a:pt x="15645" y="43298"/>
                  </a:lnTo>
                  <a:cubicBezTo>
                    <a:pt x="15579" y="43632"/>
                    <a:pt x="15645" y="43999"/>
                    <a:pt x="15846" y="44265"/>
                  </a:cubicBezTo>
                  <a:cubicBezTo>
                    <a:pt x="16012" y="44566"/>
                    <a:pt x="16313" y="44766"/>
                    <a:pt x="16679" y="44866"/>
                  </a:cubicBezTo>
                  <a:lnTo>
                    <a:pt x="19848" y="45566"/>
                  </a:lnTo>
                  <a:cubicBezTo>
                    <a:pt x="20215" y="45633"/>
                    <a:pt x="20549" y="45566"/>
                    <a:pt x="20849" y="45366"/>
                  </a:cubicBezTo>
                  <a:cubicBezTo>
                    <a:pt x="21149" y="45199"/>
                    <a:pt x="21349" y="44899"/>
                    <a:pt x="21416" y="44566"/>
                  </a:cubicBezTo>
                  <a:lnTo>
                    <a:pt x="22384" y="40196"/>
                  </a:lnTo>
                  <a:cubicBezTo>
                    <a:pt x="22384" y="40096"/>
                    <a:pt x="22484" y="40029"/>
                    <a:pt x="22584" y="40029"/>
                  </a:cubicBezTo>
                  <a:cubicBezTo>
                    <a:pt x="24985" y="40129"/>
                    <a:pt x="27287" y="39696"/>
                    <a:pt x="29489" y="38795"/>
                  </a:cubicBezTo>
                  <a:cubicBezTo>
                    <a:pt x="29589" y="38762"/>
                    <a:pt x="29689" y="38795"/>
                    <a:pt x="29755" y="38862"/>
                  </a:cubicBezTo>
                  <a:lnTo>
                    <a:pt x="32157" y="42631"/>
                  </a:lnTo>
                  <a:cubicBezTo>
                    <a:pt x="32557" y="43231"/>
                    <a:pt x="33358" y="43398"/>
                    <a:pt x="33992" y="43031"/>
                  </a:cubicBezTo>
                  <a:lnTo>
                    <a:pt x="36727" y="41263"/>
                  </a:lnTo>
                  <a:cubicBezTo>
                    <a:pt x="37027" y="41063"/>
                    <a:pt x="37227" y="40763"/>
                    <a:pt x="37294" y="40429"/>
                  </a:cubicBezTo>
                  <a:cubicBezTo>
                    <a:pt x="37394" y="40096"/>
                    <a:pt x="37328" y="39729"/>
                    <a:pt x="37127" y="39429"/>
                  </a:cubicBezTo>
                  <a:lnTo>
                    <a:pt x="34726" y="35693"/>
                  </a:lnTo>
                  <a:cubicBezTo>
                    <a:pt x="34659" y="35593"/>
                    <a:pt x="34692" y="35493"/>
                    <a:pt x="34759" y="35426"/>
                  </a:cubicBezTo>
                  <a:cubicBezTo>
                    <a:pt x="36494" y="33791"/>
                    <a:pt x="37828" y="31857"/>
                    <a:pt x="38762" y="29655"/>
                  </a:cubicBezTo>
                  <a:cubicBezTo>
                    <a:pt x="38795" y="29555"/>
                    <a:pt x="38895" y="29522"/>
                    <a:pt x="38995" y="29522"/>
                  </a:cubicBezTo>
                  <a:lnTo>
                    <a:pt x="43365" y="30489"/>
                  </a:lnTo>
                  <a:cubicBezTo>
                    <a:pt x="44066" y="30656"/>
                    <a:pt x="44766" y="30189"/>
                    <a:pt x="44933" y="29488"/>
                  </a:cubicBezTo>
                  <a:lnTo>
                    <a:pt x="45634" y="26286"/>
                  </a:lnTo>
                  <a:cubicBezTo>
                    <a:pt x="45700" y="25952"/>
                    <a:pt x="45634" y="25585"/>
                    <a:pt x="45433" y="25285"/>
                  </a:cubicBezTo>
                  <a:cubicBezTo>
                    <a:pt x="45267" y="24985"/>
                    <a:pt x="44966" y="24785"/>
                    <a:pt x="44633" y="24718"/>
                  </a:cubicBezTo>
                  <a:lnTo>
                    <a:pt x="44633" y="24718"/>
                  </a:lnTo>
                  <a:lnTo>
                    <a:pt x="40263" y="23784"/>
                  </a:lnTo>
                  <a:cubicBezTo>
                    <a:pt x="40163" y="23751"/>
                    <a:pt x="40096" y="23651"/>
                    <a:pt x="40096" y="23551"/>
                  </a:cubicBezTo>
                  <a:cubicBezTo>
                    <a:pt x="40163" y="21182"/>
                    <a:pt x="39763" y="18847"/>
                    <a:pt x="38862" y="16646"/>
                  </a:cubicBezTo>
                  <a:cubicBezTo>
                    <a:pt x="38829" y="16546"/>
                    <a:pt x="38862" y="16446"/>
                    <a:pt x="38929" y="16379"/>
                  </a:cubicBezTo>
                  <a:lnTo>
                    <a:pt x="42698" y="13977"/>
                  </a:lnTo>
                  <a:cubicBezTo>
                    <a:pt x="42998" y="13810"/>
                    <a:pt x="43198" y="13510"/>
                    <a:pt x="43265" y="13177"/>
                  </a:cubicBezTo>
                  <a:cubicBezTo>
                    <a:pt x="43332" y="12810"/>
                    <a:pt x="43265" y="12476"/>
                    <a:pt x="43098" y="12176"/>
                  </a:cubicBezTo>
                  <a:lnTo>
                    <a:pt x="41330" y="9407"/>
                  </a:lnTo>
                  <a:cubicBezTo>
                    <a:pt x="40930" y="8807"/>
                    <a:pt x="40130" y="8640"/>
                    <a:pt x="39496" y="9007"/>
                  </a:cubicBezTo>
                  <a:lnTo>
                    <a:pt x="35760" y="11409"/>
                  </a:lnTo>
                  <a:cubicBezTo>
                    <a:pt x="35660" y="11475"/>
                    <a:pt x="35560" y="11475"/>
                    <a:pt x="35493" y="11375"/>
                  </a:cubicBezTo>
                  <a:cubicBezTo>
                    <a:pt x="33858" y="9641"/>
                    <a:pt x="31924" y="8306"/>
                    <a:pt x="29722" y="7372"/>
                  </a:cubicBezTo>
                  <a:cubicBezTo>
                    <a:pt x="29622" y="7339"/>
                    <a:pt x="29589" y="7239"/>
                    <a:pt x="29622" y="7139"/>
                  </a:cubicBezTo>
                  <a:lnTo>
                    <a:pt x="30556" y="2802"/>
                  </a:lnTo>
                  <a:cubicBezTo>
                    <a:pt x="30723" y="2069"/>
                    <a:pt x="30256" y="1368"/>
                    <a:pt x="29555" y="1235"/>
                  </a:cubicBezTo>
                  <a:lnTo>
                    <a:pt x="26353" y="534"/>
                  </a:lnTo>
                  <a:cubicBezTo>
                    <a:pt x="25653" y="367"/>
                    <a:pt x="24952" y="834"/>
                    <a:pt x="24785" y="1535"/>
                  </a:cubicBezTo>
                  <a:lnTo>
                    <a:pt x="23851" y="5871"/>
                  </a:lnTo>
                  <a:cubicBezTo>
                    <a:pt x="23818" y="5971"/>
                    <a:pt x="23751" y="6038"/>
                    <a:pt x="23651" y="6038"/>
                  </a:cubicBezTo>
                  <a:cubicBezTo>
                    <a:pt x="21249" y="5971"/>
                    <a:pt x="18914" y="6372"/>
                    <a:pt x="16713" y="7272"/>
                  </a:cubicBezTo>
                  <a:cubicBezTo>
                    <a:pt x="16613" y="7306"/>
                    <a:pt x="16513" y="7272"/>
                    <a:pt x="16479" y="7206"/>
                  </a:cubicBezTo>
                  <a:lnTo>
                    <a:pt x="14078" y="3470"/>
                  </a:lnTo>
                  <a:cubicBezTo>
                    <a:pt x="13677" y="2836"/>
                    <a:pt x="12843" y="2669"/>
                    <a:pt x="12243" y="3069"/>
                  </a:cubicBezTo>
                  <a:lnTo>
                    <a:pt x="9474" y="4837"/>
                  </a:lnTo>
                  <a:cubicBezTo>
                    <a:pt x="9207" y="5004"/>
                    <a:pt x="9007" y="5304"/>
                    <a:pt x="8907" y="5638"/>
                  </a:cubicBezTo>
                  <a:cubicBezTo>
                    <a:pt x="8841" y="6005"/>
                    <a:pt x="8907" y="6338"/>
                    <a:pt x="9107" y="6639"/>
                  </a:cubicBezTo>
                  <a:lnTo>
                    <a:pt x="11509" y="10408"/>
                  </a:lnTo>
                  <a:cubicBezTo>
                    <a:pt x="11542" y="10475"/>
                    <a:pt x="11542" y="10575"/>
                    <a:pt x="11476" y="10641"/>
                  </a:cubicBezTo>
                  <a:cubicBezTo>
                    <a:pt x="9708" y="12276"/>
                    <a:pt x="8374" y="14244"/>
                    <a:pt x="7440" y="16412"/>
                  </a:cubicBezTo>
                  <a:cubicBezTo>
                    <a:pt x="7406" y="16512"/>
                    <a:pt x="7306" y="16546"/>
                    <a:pt x="7206" y="16546"/>
                  </a:cubicBezTo>
                  <a:lnTo>
                    <a:pt x="2870" y="15578"/>
                  </a:lnTo>
                  <a:cubicBezTo>
                    <a:pt x="2536" y="15512"/>
                    <a:pt x="2169" y="15578"/>
                    <a:pt x="1869" y="15778"/>
                  </a:cubicBezTo>
                  <a:cubicBezTo>
                    <a:pt x="1569" y="15945"/>
                    <a:pt x="1368" y="16245"/>
                    <a:pt x="1302" y="16612"/>
                  </a:cubicBezTo>
                  <a:lnTo>
                    <a:pt x="601" y="19781"/>
                  </a:lnTo>
                  <a:cubicBezTo>
                    <a:pt x="434" y="20515"/>
                    <a:pt x="901" y="21216"/>
                    <a:pt x="1602" y="21349"/>
                  </a:cubicBezTo>
                  <a:lnTo>
                    <a:pt x="5938" y="22316"/>
                  </a:lnTo>
                  <a:cubicBezTo>
                    <a:pt x="6039" y="22316"/>
                    <a:pt x="6105" y="22416"/>
                    <a:pt x="6105" y="22517"/>
                  </a:cubicBezTo>
                  <a:cubicBezTo>
                    <a:pt x="6039" y="24885"/>
                    <a:pt x="6472" y="27220"/>
                    <a:pt x="7339" y="29421"/>
                  </a:cubicBezTo>
                  <a:cubicBezTo>
                    <a:pt x="7406" y="29522"/>
                    <a:pt x="7373" y="29622"/>
                    <a:pt x="7273" y="29688"/>
                  </a:cubicBezTo>
                  <a:lnTo>
                    <a:pt x="3537" y="32090"/>
                  </a:lnTo>
                  <a:cubicBezTo>
                    <a:pt x="2903" y="32490"/>
                    <a:pt x="2736" y="33291"/>
                    <a:pt x="3136" y="33891"/>
                  </a:cubicBezTo>
                  <a:lnTo>
                    <a:pt x="4904" y="36660"/>
                  </a:lnTo>
                  <a:cubicBezTo>
                    <a:pt x="5071" y="36960"/>
                    <a:pt x="5371" y="37160"/>
                    <a:pt x="5705" y="37227"/>
                  </a:cubicBezTo>
                  <a:cubicBezTo>
                    <a:pt x="6072" y="37294"/>
                    <a:pt x="6405" y="37260"/>
                    <a:pt x="6706" y="37060"/>
                  </a:cubicBezTo>
                  <a:lnTo>
                    <a:pt x="10475" y="34659"/>
                  </a:lnTo>
                  <a:cubicBezTo>
                    <a:pt x="10508" y="34625"/>
                    <a:pt x="10542" y="34625"/>
                    <a:pt x="10575" y="34625"/>
                  </a:cubicBezTo>
                  <a:close/>
                  <a:moveTo>
                    <a:pt x="23117" y="32090"/>
                  </a:moveTo>
                  <a:cubicBezTo>
                    <a:pt x="22617" y="32090"/>
                    <a:pt x="22083" y="32057"/>
                    <a:pt x="21583" y="31957"/>
                  </a:cubicBezTo>
                  <a:lnTo>
                    <a:pt x="21583" y="31957"/>
                  </a:lnTo>
                  <a:cubicBezTo>
                    <a:pt x="16646" y="31123"/>
                    <a:pt x="13344" y="26419"/>
                    <a:pt x="14178" y="21482"/>
                  </a:cubicBezTo>
                  <a:cubicBezTo>
                    <a:pt x="15045" y="16579"/>
                    <a:pt x="19748" y="13277"/>
                    <a:pt x="24652" y="14111"/>
                  </a:cubicBezTo>
                  <a:cubicBezTo>
                    <a:pt x="27020" y="14544"/>
                    <a:pt x="29122" y="15845"/>
                    <a:pt x="30523" y="17813"/>
                  </a:cubicBezTo>
                  <a:cubicBezTo>
                    <a:pt x="31890" y="19815"/>
                    <a:pt x="32457" y="22183"/>
                    <a:pt x="32024" y="24585"/>
                  </a:cubicBezTo>
                  <a:cubicBezTo>
                    <a:pt x="31257" y="28988"/>
                    <a:pt x="27420" y="32090"/>
                    <a:pt x="23117" y="32090"/>
                  </a:cubicBezTo>
                  <a:close/>
                  <a:moveTo>
                    <a:pt x="21650" y="31556"/>
                  </a:moveTo>
                  <a:cubicBezTo>
                    <a:pt x="26320" y="32357"/>
                    <a:pt x="30823" y="29188"/>
                    <a:pt x="31623" y="24518"/>
                  </a:cubicBezTo>
                  <a:cubicBezTo>
                    <a:pt x="32024" y="22250"/>
                    <a:pt x="31490" y="19948"/>
                    <a:pt x="30156" y="18080"/>
                  </a:cubicBezTo>
                  <a:cubicBezTo>
                    <a:pt x="28855" y="16179"/>
                    <a:pt x="26853" y="14911"/>
                    <a:pt x="24585" y="14544"/>
                  </a:cubicBezTo>
                  <a:cubicBezTo>
                    <a:pt x="19882" y="13710"/>
                    <a:pt x="15412" y="16879"/>
                    <a:pt x="14611" y="21583"/>
                  </a:cubicBezTo>
                  <a:cubicBezTo>
                    <a:pt x="13777" y="26253"/>
                    <a:pt x="16946" y="30722"/>
                    <a:pt x="21650" y="31556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1"/>
            <p:cNvSpPr/>
            <p:nvPr/>
          </p:nvSpPr>
          <p:spPr>
            <a:xfrm>
              <a:off x="7622669" y="2943696"/>
              <a:ext cx="731466" cy="646830"/>
            </a:xfrm>
            <a:custGeom>
              <a:rect b="b" l="l" r="r" t="t"/>
              <a:pathLst>
                <a:path extrusionOk="0" h="34926" w="39496">
                  <a:moveTo>
                    <a:pt x="567" y="1"/>
                  </a:moveTo>
                  <a:cubicBezTo>
                    <a:pt x="267" y="1"/>
                    <a:pt x="34" y="234"/>
                    <a:pt x="34" y="535"/>
                  </a:cubicBezTo>
                  <a:lnTo>
                    <a:pt x="0" y="34359"/>
                  </a:lnTo>
                  <a:cubicBezTo>
                    <a:pt x="0" y="34692"/>
                    <a:pt x="234" y="34926"/>
                    <a:pt x="567" y="34926"/>
                  </a:cubicBezTo>
                  <a:lnTo>
                    <a:pt x="38895" y="34926"/>
                  </a:lnTo>
                  <a:cubicBezTo>
                    <a:pt x="39228" y="34926"/>
                    <a:pt x="39462" y="34692"/>
                    <a:pt x="39462" y="34392"/>
                  </a:cubicBezTo>
                  <a:lnTo>
                    <a:pt x="39495" y="568"/>
                  </a:lnTo>
                  <a:cubicBezTo>
                    <a:pt x="39495" y="268"/>
                    <a:pt x="39228" y="1"/>
                    <a:pt x="3892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1"/>
            <p:cNvSpPr/>
            <p:nvPr/>
          </p:nvSpPr>
          <p:spPr>
            <a:xfrm>
              <a:off x="7604130" y="2926398"/>
              <a:ext cx="730855" cy="646830"/>
            </a:xfrm>
            <a:custGeom>
              <a:rect b="b" l="l" r="r" t="t"/>
              <a:pathLst>
                <a:path extrusionOk="0" h="34926" w="39463">
                  <a:moveTo>
                    <a:pt x="568" y="1"/>
                  </a:moveTo>
                  <a:cubicBezTo>
                    <a:pt x="267" y="1"/>
                    <a:pt x="0" y="234"/>
                    <a:pt x="0" y="535"/>
                  </a:cubicBezTo>
                  <a:lnTo>
                    <a:pt x="0" y="34359"/>
                  </a:lnTo>
                  <a:cubicBezTo>
                    <a:pt x="0" y="34659"/>
                    <a:pt x="234" y="34926"/>
                    <a:pt x="534" y="34926"/>
                  </a:cubicBezTo>
                  <a:lnTo>
                    <a:pt x="38895" y="34926"/>
                  </a:lnTo>
                  <a:cubicBezTo>
                    <a:pt x="39195" y="34926"/>
                    <a:pt x="39429" y="34692"/>
                    <a:pt x="39429" y="34392"/>
                  </a:cubicBezTo>
                  <a:lnTo>
                    <a:pt x="39462" y="568"/>
                  </a:lnTo>
                  <a:cubicBezTo>
                    <a:pt x="39462" y="234"/>
                    <a:pt x="39229" y="1"/>
                    <a:pt x="38928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1"/>
            <p:cNvSpPr/>
            <p:nvPr/>
          </p:nvSpPr>
          <p:spPr>
            <a:xfrm>
              <a:off x="7757352" y="3114828"/>
              <a:ext cx="192756" cy="68598"/>
            </a:xfrm>
            <a:custGeom>
              <a:rect b="b" l="l" r="r" t="t"/>
              <a:pathLst>
                <a:path extrusionOk="0" h="3704" w="10408">
                  <a:moveTo>
                    <a:pt x="1368" y="1"/>
                  </a:moveTo>
                  <a:cubicBezTo>
                    <a:pt x="600" y="1"/>
                    <a:pt x="0" y="1068"/>
                    <a:pt x="0" y="2369"/>
                  </a:cubicBezTo>
                  <a:lnTo>
                    <a:pt x="33" y="3704"/>
                  </a:lnTo>
                  <a:lnTo>
                    <a:pt x="1668" y="3670"/>
                  </a:lnTo>
                  <a:lnTo>
                    <a:pt x="9373" y="3670"/>
                  </a:lnTo>
                  <a:lnTo>
                    <a:pt x="9373" y="2336"/>
                  </a:lnTo>
                  <a:cubicBezTo>
                    <a:pt x="9373" y="1202"/>
                    <a:pt x="9707" y="234"/>
                    <a:pt x="10341" y="34"/>
                  </a:cubicBezTo>
                  <a:cubicBezTo>
                    <a:pt x="10341" y="34"/>
                    <a:pt x="10407" y="1"/>
                    <a:pt x="1034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1"/>
            <p:cNvSpPr/>
            <p:nvPr/>
          </p:nvSpPr>
          <p:spPr>
            <a:xfrm>
              <a:off x="8758802" y="3264956"/>
              <a:ext cx="90822" cy="90841"/>
            </a:xfrm>
            <a:custGeom>
              <a:rect b="b" l="l" r="r" t="t"/>
              <a:pathLst>
                <a:path extrusionOk="0" h="4905" w="4904">
                  <a:moveTo>
                    <a:pt x="2469" y="4904"/>
                  </a:moveTo>
                  <a:lnTo>
                    <a:pt x="2469" y="4904"/>
                  </a:lnTo>
                  <a:cubicBezTo>
                    <a:pt x="2368" y="4904"/>
                    <a:pt x="2302" y="4837"/>
                    <a:pt x="2268" y="4771"/>
                  </a:cubicBezTo>
                  <a:lnTo>
                    <a:pt x="1501" y="3403"/>
                  </a:lnTo>
                  <a:lnTo>
                    <a:pt x="100" y="2636"/>
                  </a:lnTo>
                  <a:cubicBezTo>
                    <a:pt x="33" y="2603"/>
                    <a:pt x="0" y="2502"/>
                    <a:pt x="0" y="2436"/>
                  </a:cubicBezTo>
                  <a:cubicBezTo>
                    <a:pt x="0" y="2369"/>
                    <a:pt x="33" y="2302"/>
                    <a:pt x="100" y="2269"/>
                  </a:cubicBezTo>
                  <a:lnTo>
                    <a:pt x="1501" y="1502"/>
                  </a:lnTo>
                  <a:lnTo>
                    <a:pt x="2268" y="101"/>
                  </a:lnTo>
                  <a:cubicBezTo>
                    <a:pt x="2335" y="34"/>
                    <a:pt x="2402" y="1"/>
                    <a:pt x="2469" y="1"/>
                  </a:cubicBezTo>
                  <a:lnTo>
                    <a:pt x="2469" y="1"/>
                  </a:lnTo>
                  <a:cubicBezTo>
                    <a:pt x="2535" y="1"/>
                    <a:pt x="2602" y="34"/>
                    <a:pt x="2635" y="101"/>
                  </a:cubicBezTo>
                  <a:lnTo>
                    <a:pt x="3403" y="1502"/>
                  </a:lnTo>
                  <a:lnTo>
                    <a:pt x="4804" y="2269"/>
                  </a:lnTo>
                  <a:cubicBezTo>
                    <a:pt x="4870" y="2302"/>
                    <a:pt x="4904" y="2369"/>
                    <a:pt x="4904" y="2469"/>
                  </a:cubicBezTo>
                  <a:cubicBezTo>
                    <a:pt x="4904" y="2536"/>
                    <a:pt x="4870" y="2603"/>
                    <a:pt x="4804" y="2636"/>
                  </a:cubicBezTo>
                  <a:lnTo>
                    <a:pt x="3403" y="3403"/>
                  </a:lnTo>
                  <a:lnTo>
                    <a:pt x="2635" y="4804"/>
                  </a:lnTo>
                  <a:cubicBezTo>
                    <a:pt x="2602" y="4837"/>
                    <a:pt x="2535" y="4904"/>
                    <a:pt x="2469" y="4904"/>
                  </a:cubicBezTo>
                  <a:close/>
                  <a:moveTo>
                    <a:pt x="667" y="2436"/>
                  </a:moveTo>
                  <a:lnTo>
                    <a:pt x="1768" y="3070"/>
                  </a:lnTo>
                  <a:cubicBezTo>
                    <a:pt x="1801" y="3070"/>
                    <a:pt x="1835" y="3103"/>
                    <a:pt x="1835" y="3136"/>
                  </a:cubicBezTo>
                  <a:lnTo>
                    <a:pt x="2469" y="4237"/>
                  </a:lnTo>
                  <a:lnTo>
                    <a:pt x="3069" y="3136"/>
                  </a:lnTo>
                  <a:cubicBezTo>
                    <a:pt x="3102" y="3103"/>
                    <a:pt x="3102" y="3070"/>
                    <a:pt x="3136" y="3070"/>
                  </a:cubicBezTo>
                  <a:lnTo>
                    <a:pt x="4270" y="2469"/>
                  </a:lnTo>
                  <a:lnTo>
                    <a:pt x="3169" y="1835"/>
                  </a:lnTo>
                  <a:cubicBezTo>
                    <a:pt x="3136" y="1802"/>
                    <a:pt x="3102" y="1802"/>
                    <a:pt x="3069" y="1769"/>
                  </a:cubicBezTo>
                  <a:lnTo>
                    <a:pt x="2469" y="634"/>
                  </a:lnTo>
                  <a:lnTo>
                    <a:pt x="1868" y="1769"/>
                  </a:lnTo>
                  <a:cubicBezTo>
                    <a:pt x="1835" y="1802"/>
                    <a:pt x="1801" y="1802"/>
                    <a:pt x="1768" y="1835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1"/>
            <p:cNvSpPr/>
            <p:nvPr/>
          </p:nvSpPr>
          <p:spPr>
            <a:xfrm>
              <a:off x="7599796" y="2922083"/>
              <a:ext cx="738892" cy="654867"/>
            </a:xfrm>
            <a:custGeom>
              <a:rect b="b" l="l" r="r" t="t"/>
              <a:pathLst>
                <a:path extrusionOk="0" h="35360" w="39897">
                  <a:moveTo>
                    <a:pt x="802" y="434"/>
                  </a:moveTo>
                  <a:lnTo>
                    <a:pt x="39162" y="467"/>
                  </a:lnTo>
                  <a:cubicBezTo>
                    <a:pt x="39329" y="467"/>
                    <a:pt x="39496" y="601"/>
                    <a:pt x="39496" y="801"/>
                  </a:cubicBezTo>
                  <a:lnTo>
                    <a:pt x="39463" y="34625"/>
                  </a:lnTo>
                  <a:cubicBezTo>
                    <a:pt x="39463" y="34792"/>
                    <a:pt x="39329" y="34959"/>
                    <a:pt x="39129" y="34959"/>
                  </a:cubicBezTo>
                  <a:lnTo>
                    <a:pt x="768" y="34959"/>
                  </a:lnTo>
                  <a:cubicBezTo>
                    <a:pt x="668" y="34959"/>
                    <a:pt x="601" y="34892"/>
                    <a:pt x="535" y="34859"/>
                  </a:cubicBezTo>
                  <a:cubicBezTo>
                    <a:pt x="468" y="34792"/>
                    <a:pt x="435" y="34692"/>
                    <a:pt x="435" y="34592"/>
                  </a:cubicBezTo>
                  <a:lnTo>
                    <a:pt x="468" y="768"/>
                  </a:lnTo>
                  <a:cubicBezTo>
                    <a:pt x="468" y="668"/>
                    <a:pt x="501" y="601"/>
                    <a:pt x="568" y="534"/>
                  </a:cubicBezTo>
                  <a:cubicBezTo>
                    <a:pt x="601" y="467"/>
                    <a:pt x="701" y="434"/>
                    <a:pt x="802" y="434"/>
                  </a:cubicBezTo>
                  <a:close/>
                  <a:moveTo>
                    <a:pt x="802" y="0"/>
                  </a:moveTo>
                  <a:cubicBezTo>
                    <a:pt x="601" y="0"/>
                    <a:pt x="401" y="100"/>
                    <a:pt x="268" y="234"/>
                  </a:cubicBezTo>
                  <a:cubicBezTo>
                    <a:pt x="101" y="367"/>
                    <a:pt x="34" y="567"/>
                    <a:pt x="34" y="768"/>
                  </a:cubicBezTo>
                  <a:lnTo>
                    <a:pt x="1" y="34592"/>
                  </a:lnTo>
                  <a:cubicBezTo>
                    <a:pt x="1" y="34792"/>
                    <a:pt x="101" y="34992"/>
                    <a:pt x="234" y="35126"/>
                  </a:cubicBezTo>
                  <a:cubicBezTo>
                    <a:pt x="368" y="35292"/>
                    <a:pt x="568" y="35359"/>
                    <a:pt x="768" y="35359"/>
                  </a:cubicBezTo>
                  <a:lnTo>
                    <a:pt x="39129" y="35359"/>
                  </a:lnTo>
                  <a:cubicBezTo>
                    <a:pt x="39529" y="35359"/>
                    <a:pt x="39896" y="35025"/>
                    <a:pt x="39863" y="34625"/>
                  </a:cubicBezTo>
                  <a:lnTo>
                    <a:pt x="39896" y="801"/>
                  </a:lnTo>
                  <a:cubicBezTo>
                    <a:pt x="39896" y="367"/>
                    <a:pt x="39563" y="34"/>
                    <a:pt x="39129" y="34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1"/>
            <p:cNvSpPr/>
            <p:nvPr/>
          </p:nvSpPr>
          <p:spPr>
            <a:xfrm>
              <a:off x="7604130" y="2926398"/>
              <a:ext cx="730855" cy="64283"/>
            </a:xfrm>
            <a:custGeom>
              <a:rect b="b" l="l" r="r" t="t"/>
              <a:pathLst>
                <a:path extrusionOk="0" h="3471" w="39463">
                  <a:moveTo>
                    <a:pt x="39462" y="3470"/>
                  </a:moveTo>
                  <a:lnTo>
                    <a:pt x="0" y="3437"/>
                  </a:lnTo>
                  <a:lnTo>
                    <a:pt x="0" y="535"/>
                  </a:lnTo>
                  <a:cubicBezTo>
                    <a:pt x="0" y="234"/>
                    <a:pt x="267" y="1"/>
                    <a:pt x="568" y="1"/>
                  </a:cubicBezTo>
                  <a:lnTo>
                    <a:pt x="38928" y="1"/>
                  </a:lnTo>
                  <a:cubicBezTo>
                    <a:pt x="39229" y="1"/>
                    <a:pt x="39462" y="268"/>
                    <a:pt x="39462" y="568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1"/>
            <p:cNvSpPr/>
            <p:nvPr/>
          </p:nvSpPr>
          <p:spPr>
            <a:xfrm>
              <a:off x="7600426" y="2922083"/>
              <a:ext cx="738263" cy="72302"/>
            </a:xfrm>
            <a:custGeom>
              <a:rect b="b" l="l" r="r" t="t"/>
              <a:pathLst>
                <a:path extrusionOk="0" h="3904" w="39863">
                  <a:moveTo>
                    <a:pt x="39095" y="434"/>
                  </a:moveTo>
                  <a:cubicBezTo>
                    <a:pt x="39195" y="434"/>
                    <a:pt x="39295" y="501"/>
                    <a:pt x="39362" y="534"/>
                  </a:cubicBezTo>
                  <a:cubicBezTo>
                    <a:pt x="39429" y="601"/>
                    <a:pt x="39462" y="701"/>
                    <a:pt x="39462" y="801"/>
                  </a:cubicBezTo>
                  <a:lnTo>
                    <a:pt x="39462" y="3470"/>
                  </a:lnTo>
                  <a:lnTo>
                    <a:pt x="401" y="3470"/>
                  </a:lnTo>
                  <a:lnTo>
                    <a:pt x="401" y="768"/>
                  </a:lnTo>
                  <a:cubicBezTo>
                    <a:pt x="401" y="567"/>
                    <a:pt x="567" y="434"/>
                    <a:pt x="768" y="434"/>
                  </a:cubicBezTo>
                  <a:close/>
                  <a:moveTo>
                    <a:pt x="768" y="0"/>
                  </a:moveTo>
                  <a:cubicBezTo>
                    <a:pt x="334" y="0"/>
                    <a:pt x="0" y="367"/>
                    <a:pt x="0" y="768"/>
                  </a:cubicBezTo>
                  <a:lnTo>
                    <a:pt x="0" y="3670"/>
                  </a:lnTo>
                  <a:cubicBezTo>
                    <a:pt x="0" y="3736"/>
                    <a:pt x="34" y="3770"/>
                    <a:pt x="67" y="3803"/>
                  </a:cubicBezTo>
                  <a:cubicBezTo>
                    <a:pt x="100" y="3836"/>
                    <a:pt x="167" y="3870"/>
                    <a:pt x="200" y="3870"/>
                  </a:cubicBezTo>
                  <a:lnTo>
                    <a:pt x="39662" y="3903"/>
                  </a:lnTo>
                  <a:cubicBezTo>
                    <a:pt x="39762" y="3903"/>
                    <a:pt x="39862" y="3803"/>
                    <a:pt x="39862" y="3703"/>
                  </a:cubicBezTo>
                  <a:lnTo>
                    <a:pt x="39862" y="801"/>
                  </a:lnTo>
                  <a:cubicBezTo>
                    <a:pt x="39862" y="601"/>
                    <a:pt x="39795" y="401"/>
                    <a:pt x="39662" y="267"/>
                  </a:cubicBezTo>
                  <a:cubicBezTo>
                    <a:pt x="39495" y="100"/>
                    <a:pt x="39328" y="34"/>
                    <a:pt x="39128" y="34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1"/>
            <p:cNvSpPr/>
            <p:nvPr/>
          </p:nvSpPr>
          <p:spPr>
            <a:xfrm>
              <a:off x="8191032" y="2944937"/>
              <a:ext cx="25965" cy="25965"/>
            </a:xfrm>
            <a:custGeom>
              <a:rect b="b" l="l" r="r" t="t"/>
              <a:pathLst>
                <a:path extrusionOk="0" h="1402" w="1402">
                  <a:moveTo>
                    <a:pt x="701" y="401"/>
                  </a:moveTo>
                  <a:cubicBezTo>
                    <a:pt x="868" y="401"/>
                    <a:pt x="1002" y="534"/>
                    <a:pt x="1002" y="701"/>
                  </a:cubicBezTo>
                  <a:cubicBezTo>
                    <a:pt x="1002" y="835"/>
                    <a:pt x="868" y="968"/>
                    <a:pt x="701" y="968"/>
                  </a:cubicBezTo>
                  <a:cubicBezTo>
                    <a:pt x="568" y="968"/>
                    <a:pt x="434" y="835"/>
                    <a:pt x="434" y="701"/>
                  </a:cubicBezTo>
                  <a:cubicBezTo>
                    <a:pt x="434" y="534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1" y="301"/>
                    <a:pt x="1" y="701"/>
                  </a:cubicBezTo>
                  <a:cubicBezTo>
                    <a:pt x="1" y="1068"/>
                    <a:pt x="334" y="1402"/>
                    <a:pt x="701" y="1402"/>
                  </a:cubicBezTo>
                  <a:cubicBezTo>
                    <a:pt x="1102" y="1402"/>
                    <a:pt x="1402" y="1068"/>
                    <a:pt x="1402" y="701"/>
                  </a:cubicBezTo>
                  <a:cubicBezTo>
                    <a:pt x="1402" y="301"/>
                    <a:pt x="1102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1"/>
            <p:cNvSpPr/>
            <p:nvPr/>
          </p:nvSpPr>
          <p:spPr>
            <a:xfrm>
              <a:off x="8234278" y="2944937"/>
              <a:ext cx="25965" cy="25965"/>
            </a:xfrm>
            <a:custGeom>
              <a:rect b="b" l="l" r="r" t="t"/>
              <a:pathLst>
                <a:path extrusionOk="0" h="1402" w="1402">
                  <a:moveTo>
                    <a:pt x="701" y="401"/>
                  </a:moveTo>
                  <a:cubicBezTo>
                    <a:pt x="835" y="401"/>
                    <a:pt x="968" y="534"/>
                    <a:pt x="968" y="701"/>
                  </a:cubicBezTo>
                  <a:cubicBezTo>
                    <a:pt x="968" y="835"/>
                    <a:pt x="835" y="968"/>
                    <a:pt x="701" y="968"/>
                  </a:cubicBezTo>
                  <a:cubicBezTo>
                    <a:pt x="535" y="968"/>
                    <a:pt x="401" y="835"/>
                    <a:pt x="401" y="701"/>
                  </a:cubicBezTo>
                  <a:cubicBezTo>
                    <a:pt x="401" y="534"/>
                    <a:pt x="535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01" y="1"/>
                    <a:pt x="1" y="301"/>
                    <a:pt x="1" y="701"/>
                  </a:cubicBezTo>
                  <a:cubicBezTo>
                    <a:pt x="1" y="1068"/>
                    <a:pt x="301" y="1402"/>
                    <a:pt x="701" y="1402"/>
                  </a:cubicBezTo>
                  <a:cubicBezTo>
                    <a:pt x="1068" y="1402"/>
                    <a:pt x="1402" y="1068"/>
                    <a:pt x="1402" y="701"/>
                  </a:cubicBezTo>
                  <a:cubicBezTo>
                    <a:pt x="1402" y="301"/>
                    <a:pt x="1068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1"/>
            <p:cNvSpPr/>
            <p:nvPr/>
          </p:nvSpPr>
          <p:spPr>
            <a:xfrm>
              <a:off x="8275672" y="2944937"/>
              <a:ext cx="25965" cy="25965"/>
            </a:xfrm>
            <a:custGeom>
              <a:rect b="b" l="l" r="r" t="t"/>
              <a:pathLst>
                <a:path extrusionOk="0" h="1402" w="1402">
                  <a:moveTo>
                    <a:pt x="701" y="401"/>
                  </a:moveTo>
                  <a:cubicBezTo>
                    <a:pt x="868" y="401"/>
                    <a:pt x="1001" y="534"/>
                    <a:pt x="1001" y="701"/>
                  </a:cubicBezTo>
                  <a:cubicBezTo>
                    <a:pt x="1001" y="835"/>
                    <a:pt x="868" y="968"/>
                    <a:pt x="701" y="968"/>
                  </a:cubicBezTo>
                  <a:cubicBezTo>
                    <a:pt x="568" y="968"/>
                    <a:pt x="434" y="835"/>
                    <a:pt x="434" y="701"/>
                  </a:cubicBezTo>
                  <a:cubicBezTo>
                    <a:pt x="434" y="534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1" y="301"/>
                    <a:pt x="1" y="701"/>
                  </a:cubicBezTo>
                  <a:cubicBezTo>
                    <a:pt x="1" y="1068"/>
                    <a:pt x="334" y="1402"/>
                    <a:pt x="701" y="1402"/>
                  </a:cubicBezTo>
                  <a:cubicBezTo>
                    <a:pt x="1102" y="1402"/>
                    <a:pt x="1402" y="1068"/>
                    <a:pt x="1402" y="701"/>
                  </a:cubicBezTo>
                  <a:cubicBezTo>
                    <a:pt x="1402" y="301"/>
                    <a:pt x="1102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1"/>
            <p:cNvSpPr/>
            <p:nvPr/>
          </p:nvSpPr>
          <p:spPr>
            <a:xfrm>
              <a:off x="7851863" y="3625128"/>
              <a:ext cx="235389" cy="19"/>
            </a:xfrm>
            <a:custGeom>
              <a:rect b="b" l="l" r="r" t="t"/>
              <a:pathLst>
                <a:path extrusionOk="0" h="1" w="12710">
                  <a:moveTo>
                    <a:pt x="1" y="1"/>
                  </a:moveTo>
                  <a:lnTo>
                    <a:pt x="1271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1"/>
            <p:cNvSpPr/>
            <p:nvPr/>
          </p:nvSpPr>
          <p:spPr>
            <a:xfrm>
              <a:off x="7848159" y="3621424"/>
              <a:ext cx="242797" cy="8056"/>
            </a:xfrm>
            <a:custGeom>
              <a:rect b="b" l="l" r="r" t="t"/>
              <a:pathLst>
                <a:path extrusionOk="0" h="435" w="13110">
                  <a:moveTo>
                    <a:pt x="201" y="1"/>
                  </a:moveTo>
                  <a:cubicBezTo>
                    <a:pt x="67" y="1"/>
                    <a:pt x="1" y="101"/>
                    <a:pt x="1" y="201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12910" y="434"/>
                  </a:lnTo>
                  <a:cubicBezTo>
                    <a:pt x="13010" y="434"/>
                    <a:pt x="13110" y="334"/>
                    <a:pt x="13110" y="201"/>
                  </a:cubicBezTo>
                  <a:cubicBezTo>
                    <a:pt x="13110" y="101"/>
                    <a:pt x="13010" y="1"/>
                    <a:pt x="1291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1"/>
            <p:cNvSpPr/>
            <p:nvPr/>
          </p:nvSpPr>
          <p:spPr>
            <a:xfrm>
              <a:off x="7895738" y="3667763"/>
              <a:ext cx="147049" cy="19"/>
            </a:xfrm>
            <a:custGeom>
              <a:rect b="b" l="l" r="r" t="t"/>
              <a:pathLst>
                <a:path extrusionOk="0" h="1" w="7940">
                  <a:moveTo>
                    <a:pt x="0" y="1"/>
                  </a:moveTo>
                  <a:lnTo>
                    <a:pt x="793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1"/>
            <p:cNvSpPr/>
            <p:nvPr/>
          </p:nvSpPr>
          <p:spPr>
            <a:xfrm>
              <a:off x="7892016" y="3664059"/>
              <a:ext cx="155086" cy="7427"/>
            </a:xfrm>
            <a:custGeom>
              <a:rect b="b" l="l" r="r" t="t"/>
              <a:pathLst>
                <a:path extrusionOk="0" h="401" w="8374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8140" y="401"/>
                  </a:lnTo>
                  <a:cubicBezTo>
                    <a:pt x="8274" y="401"/>
                    <a:pt x="8374" y="334"/>
                    <a:pt x="8374" y="201"/>
                  </a:cubicBezTo>
                  <a:cubicBezTo>
                    <a:pt x="8374" y="100"/>
                    <a:pt x="8274" y="0"/>
                    <a:pt x="814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1"/>
            <p:cNvSpPr/>
            <p:nvPr/>
          </p:nvSpPr>
          <p:spPr>
            <a:xfrm>
              <a:off x="7753629" y="3111123"/>
              <a:ext cx="200183" cy="76006"/>
            </a:xfrm>
            <a:custGeom>
              <a:rect b="b" l="l" r="r" t="t"/>
              <a:pathLst>
                <a:path extrusionOk="0" h="4104" w="10809">
                  <a:moveTo>
                    <a:pt x="9941" y="401"/>
                  </a:moveTo>
                  <a:cubicBezTo>
                    <a:pt x="9574" y="868"/>
                    <a:pt x="9374" y="1602"/>
                    <a:pt x="9374" y="2536"/>
                  </a:cubicBezTo>
                  <a:lnTo>
                    <a:pt x="9374" y="3670"/>
                  </a:lnTo>
                  <a:lnTo>
                    <a:pt x="435" y="3670"/>
                  </a:lnTo>
                  <a:lnTo>
                    <a:pt x="435" y="2569"/>
                  </a:lnTo>
                  <a:cubicBezTo>
                    <a:pt x="435" y="1402"/>
                    <a:pt x="935" y="434"/>
                    <a:pt x="1569" y="401"/>
                  </a:cubicBezTo>
                  <a:close/>
                  <a:moveTo>
                    <a:pt x="1569" y="1"/>
                  </a:moveTo>
                  <a:cubicBezTo>
                    <a:pt x="701" y="1"/>
                    <a:pt x="1" y="1135"/>
                    <a:pt x="1" y="2569"/>
                  </a:cubicBezTo>
                  <a:lnTo>
                    <a:pt x="1" y="4104"/>
                  </a:lnTo>
                  <a:lnTo>
                    <a:pt x="9808" y="4070"/>
                  </a:lnTo>
                  <a:lnTo>
                    <a:pt x="9775" y="2569"/>
                  </a:lnTo>
                  <a:cubicBezTo>
                    <a:pt x="9775" y="1435"/>
                    <a:pt x="10108" y="601"/>
                    <a:pt x="10575" y="434"/>
                  </a:cubicBezTo>
                  <a:lnTo>
                    <a:pt x="10809" y="401"/>
                  </a:lnTo>
                  <a:lnTo>
                    <a:pt x="10775" y="201"/>
                  </a:lnTo>
                  <a:lnTo>
                    <a:pt x="10742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1"/>
            <p:cNvSpPr/>
            <p:nvPr/>
          </p:nvSpPr>
          <p:spPr>
            <a:xfrm>
              <a:off x="7788855" y="3115457"/>
              <a:ext cx="330526" cy="344731"/>
            </a:xfrm>
            <a:custGeom>
              <a:rect b="b" l="l" r="r" t="t"/>
              <a:pathLst>
                <a:path extrusionOk="0" h="18614" w="17847">
                  <a:moveTo>
                    <a:pt x="13577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635" y="0"/>
                    <a:pt x="2969" y="1435"/>
                    <a:pt x="2969" y="3203"/>
                  </a:cubicBezTo>
                  <a:lnTo>
                    <a:pt x="2969" y="16545"/>
                  </a:lnTo>
                  <a:cubicBezTo>
                    <a:pt x="2969" y="17713"/>
                    <a:pt x="3836" y="18614"/>
                    <a:pt x="4870" y="18614"/>
                  </a:cubicBezTo>
                  <a:lnTo>
                    <a:pt x="17846" y="18614"/>
                  </a:lnTo>
                  <a:lnTo>
                    <a:pt x="17846" y="4604"/>
                  </a:lnTo>
                  <a:cubicBezTo>
                    <a:pt x="17846" y="2068"/>
                    <a:pt x="15945" y="0"/>
                    <a:pt x="13577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1"/>
            <p:cNvSpPr/>
            <p:nvPr/>
          </p:nvSpPr>
          <p:spPr>
            <a:xfrm>
              <a:off x="7785151" y="3111753"/>
              <a:ext cx="337934" cy="352769"/>
            </a:xfrm>
            <a:custGeom>
              <a:rect b="b" l="l" r="r" t="t"/>
              <a:pathLst>
                <a:path extrusionOk="0" h="19048" w="18247">
                  <a:moveTo>
                    <a:pt x="13777" y="400"/>
                  </a:moveTo>
                  <a:cubicBezTo>
                    <a:pt x="16012" y="400"/>
                    <a:pt x="17846" y="2368"/>
                    <a:pt x="17846" y="4804"/>
                  </a:cubicBezTo>
                  <a:lnTo>
                    <a:pt x="17846" y="18613"/>
                  </a:lnTo>
                  <a:lnTo>
                    <a:pt x="5070" y="18613"/>
                  </a:lnTo>
                  <a:cubicBezTo>
                    <a:pt x="4136" y="18613"/>
                    <a:pt x="3369" y="17779"/>
                    <a:pt x="3369" y="16745"/>
                  </a:cubicBezTo>
                  <a:lnTo>
                    <a:pt x="3369" y="3403"/>
                  </a:lnTo>
                  <a:cubicBezTo>
                    <a:pt x="3369" y="2102"/>
                    <a:pt x="2702" y="1001"/>
                    <a:pt x="1735" y="400"/>
                  </a:cubicBezTo>
                  <a:close/>
                  <a:moveTo>
                    <a:pt x="200" y="0"/>
                  </a:moveTo>
                  <a:cubicBezTo>
                    <a:pt x="100" y="0"/>
                    <a:pt x="0" y="67"/>
                    <a:pt x="0" y="200"/>
                  </a:cubicBezTo>
                  <a:cubicBezTo>
                    <a:pt x="0" y="300"/>
                    <a:pt x="100" y="400"/>
                    <a:pt x="200" y="400"/>
                  </a:cubicBezTo>
                  <a:cubicBezTo>
                    <a:pt x="1735" y="400"/>
                    <a:pt x="2969" y="1735"/>
                    <a:pt x="2969" y="3403"/>
                  </a:cubicBezTo>
                  <a:lnTo>
                    <a:pt x="2969" y="16745"/>
                  </a:lnTo>
                  <a:cubicBezTo>
                    <a:pt x="2969" y="18013"/>
                    <a:pt x="3903" y="19047"/>
                    <a:pt x="5070" y="19047"/>
                  </a:cubicBezTo>
                  <a:lnTo>
                    <a:pt x="18046" y="19047"/>
                  </a:lnTo>
                  <a:cubicBezTo>
                    <a:pt x="18146" y="19047"/>
                    <a:pt x="18247" y="18947"/>
                    <a:pt x="18247" y="18814"/>
                  </a:cubicBezTo>
                  <a:lnTo>
                    <a:pt x="18247" y="4804"/>
                  </a:lnTo>
                  <a:cubicBezTo>
                    <a:pt x="18247" y="2168"/>
                    <a:pt x="16245" y="0"/>
                    <a:pt x="1377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1"/>
            <p:cNvSpPr/>
            <p:nvPr/>
          </p:nvSpPr>
          <p:spPr>
            <a:xfrm>
              <a:off x="7891405" y="3391601"/>
              <a:ext cx="303339" cy="68598"/>
            </a:xfrm>
            <a:custGeom>
              <a:rect b="b" l="l" r="r" t="t"/>
              <a:pathLst>
                <a:path extrusionOk="0" h="3704" w="16379">
                  <a:moveTo>
                    <a:pt x="16379" y="1"/>
                  </a:moveTo>
                  <a:lnTo>
                    <a:pt x="13777" y="34"/>
                  </a:lnTo>
                  <a:lnTo>
                    <a:pt x="1535" y="34"/>
                  </a:lnTo>
                  <a:lnTo>
                    <a:pt x="1535" y="1335"/>
                  </a:lnTo>
                  <a:cubicBezTo>
                    <a:pt x="1535" y="2469"/>
                    <a:pt x="1001" y="3470"/>
                    <a:pt x="1" y="3670"/>
                  </a:cubicBezTo>
                  <a:lnTo>
                    <a:pt x="334" y="3670"/>
                  </a:lnTo>
                  <a:lnTo>
                    <a:pt x="10008" y="3704"/>
                  </a:lnTo>
                  <a:cubicBezTo>
                    <a:pt x="10041" y="3704"/>
                    <a:pt x="10108" y="3670"/>
                    <a:pt x="10141" y="3670"/>
                  </a:cubicBezTo>
                  <a:lnTo>
                    <a:pt x="14211" y="3704"/>
                  </a:lnTo>
                  <a:cubicBezTo>
                    <a:pt x="15412" y="3670"/>
                    <a:pt x="16379" y="2636"/>
                    <a:pt x="16379" y="1335"/>
                  </a:cubicBezTo>
                  <a:lnTo>
                    <a:pt x="16379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1"/>
            <p:cNvSpPr/>
            <p:nvPr/>
          </p:nvSpPr>
          <p:spPr>
            <a:xfrm>
              <a:off x="7886459" y="3387897"/>
              <a:ext cx="312006" cy="76006"/>
            </a:xfrm>
            <a:custGeom>
              <a:rect b="b" l="l" r="r" t="t"/>
              <a:pathLst>
                <a:path extrusionOk="0" h="4104" w="16847">
                  <a:moveTo>
                    <a:pt x="16412" y="401"/>
                  </a:moveTo>
                  <a:lnTo>
                    <a:pt x="16446" y="1535"/>
                  </a:lnTo>
                  <a:cubicBezTo>
                    <a:pt x="16446" y="2703"/>
                    <a:pt x="15579" y="3670"/>
                    <a:pt x="14511" y="3670"/>
                  </a:cubicBezTo>
                  <a:lnTo>
                    <a:pt x="10408" y="3670"/>
                  </a:lnTo>
                  <a:cubicBezTo>
                    <a:pt x="10341" y="3670"/>
                    <a:pt x="10308" y="3670"/>
                    <a:pt x="10275" y="3703"/>
                  </a:cubicBezTo>
                  <a:lnTo>
                    <a:pt x="1135" y="3670"/>
                  </a:lnTo>
                  <a:cubicBezTo>
                    <a:pt x="1702" y="3236"/>
                    <a:pt x="2002" y="2469"/>
                    <a:pt x="2002" y="1535"/>
                  </a:cubicBezTo>
                  <a:lnTo>
                    <a:pt x="2002" y="434"/>
                  </a:lnTo>
                  <a:lnTo>
                    <a:pt x="14044" y="434"/>
                  </a:lnTo>
                  <a:lnTo>
                    <a:pt x="16412" y="401"/>
                  </a:lnTo>
                  <a:close/>
                  <a:moveTo>
                    <a:pt x="1568" y="1"/>
                  </a:moveTo>
                  <a:lnTo>
                    <a:pt x="1568" y="1535"/>
                  </a:lnTo>
                  <a:cubicBezTo>
                    <a:pt x="1602" y="2436"/>
                    <a:pt x="1235" y="3470"/>
                    <a:pt x="234" y="3670"/>
                  </a:cubicBezTo>
                  <a:lnTo>
                    <a:pt x="1" y="3703"/>
                  </a:lnTo>
                  <a:lnTo>
                    <a:pt x="1" y="3870"/>
                  </a:lnTo>
                  <a:cubicBezTo>
                    <a:pt x="1" y="4004"/>
                    <a:pt x="101" y="4070"/>
                    <a:pt x="268" y="4104"/>
                  </a:cubicBezTo>
                  <a:lnTo>
                    <a:pt x="14511" y="4104"/>
                  </a:lnTo>
                  <a:cubicBezTo>
                    <a:pt x="15812" y="4104"/>
                    <a:pt x="16846" y="2936"/>
                    <a:pt x="16846" y="1535"/>
                  </a:cubicBezTo>
                  <a:lnTo>
                    <a:pt x="16846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1"/>
            <p:cNvSpPr/>
            <p:nvPr/>
          </p:nvSpPr>
          <p:spPr>
            <a:xfrm>
              <a:off x="7902517" y="3344040"/>
              <a:ext cx="156938" cy="19"/>
            </a:xfrm>
            <a:custGeom>
              <a:rect b="b" l="l" r="r" t="t"/>
              <a:pathLst>
                <a:path extrusionOk="0" h="1" w="8474">
                  <a:moveTo>
                    <a:pt x="1" y="0"/>
                  </a:moveTo>
                  <a:lnTo>
                    <a:pt x="847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1"/>
            <p:cNvSpPr/>
            <p:nvPr/>
          </p:nvSpPr>
          <p:spPr>
            <a:xfrm>
              <a:off x="7898202" y="3340335"/>
              <a:ext cx="165587" cy="8038"/>
            </a:xfrm>
            <a:custGeom>
              <a:rect b="b" l="l" r="r" t="t"/>
              <a:pathLst>
                <a:path extrusionOk="0" h="434" w="8941">
                  <a:moveTo>
                    <a:pt x="234" y="0"/>
                  </a:moveTo>
                  <a:cubicBezTo>
                    <a:pt x="101" y="0"/>
                    <a:pt x="0" y="100"/>
                    <a:pt x="0" y="200"/>
                  </a:cubicBezTo>
                  <a:cubicBezTo>
                    <a:pt x="0" y="334"/>
                    <a:pt x="101" y="434"/>
                    <a:pt x="234" y="434"/>
                  </a:cubicBezTo>
                  <a:lnTo>
                    <a:pt x="8707" y="401"/>
                  </a:lnTo>
                  <a:cubicBezTo>
                    <a:pt x="8840" y="401"/>
                    <a:pt x="8940" y="300"/>
                    <a:pt x="8940" y="200"/>
                  </a:cubicBezTo>
                  <a:cubicBezTo>
                    <a:pt x="8940" y="67"/>
                    <a:pt x="8840" y="0"/>
                    <a:pt x="870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1"/>
            <p:cNvSpPr/>
            <p:nvPr/>
          </p:nvSpPr>
          <p:spPr>
            <a:xfrm>
              <a:off x="7902517" y="3277939"/>
              <a:ext cx="156938" cy="19"/>
            </a:xfrm>
            <a:custGeom>
              <a:rect b="b" l="l" r="r" t="t"/>
              <a:pathLst>
                <a:path extrusionOk="0" h="1" w="8474">
                  <a:moveTo>
                    <a:pt x="1" y="0"/>
                  </a:moveTo>
                  <a:lnTo>
                    <a:pt x="847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1"/>
            <p:cNvSpPr/>
            <p:nvPr/>
          </p:nvSpPr>
          <p:spPr>
            <a:xfrm>
              <a:off x="7898202" y="3273605"/>
              <a:ext cx="164958" cy="8056"/>
            </a:xfrm>
            <a:custGeom>
              <a:rect b="b" l="l" r="r" t="t"/>
              <a:pathLst>
                <a:path extrusionOk="0" h="435" w="8907">
                  <a:moveTo>
                    <a:pt x="8707" y="1"/>
                  </a:moveTo>
                  <a:lnTo>
                    <a:pt x="234" y="34"/>
                  </a:lnTo>
                  <a:cubicBezTo>
                    <a:pt x="101" y="34"/>
                    <a:pt x="0" y="134"/>
                    <a:pt x="0" y="234"/>
                  </a:cubicBezTo>
                  <a:cubicBezTo>
                    <a:pt x="0" y="368"/>
                    <a:pt x="101" y="434"/>
                    <a:pt x="234" y="434"/>
                  </a:cubicBezTo>
                  <a:lnTo>
                    <a:pt x="8707" y="434"/>
                  </a:lnTo>
                  <a:cubicBezTo>
                    <a:pt x="8840" y="434"/>
                    <a:pt x="8907" y="334"/>
                    <a:pt x="8907" y="234"/>
                  </a:cubicBezTo>
                  <a:cubicBezTo>
                    <a:pt x="8907" y="101"/>
                    <a:pt x="8840" y="1"/>
                    <a:pt x="870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1"/>
            <p:cNvSpPr/>
            <p:nvPr/>
          </p:nvSpPr>
          <p:spPr>
            <a:xfrm>
              <a:off x="7902517" y="3310684"/>
              <a:ext cx="83433" cy="630"/>
            </a:xfrm>
            <a:custGeom>
              <a:rect b="b" l="l" r="r" t="t"/>
              <a:pathLst>
                <a:path extrusionOk="0" h="34" w="4505">
                  <a:moveTo>
                    <a:pt x="1" y="33"/>
                  </a:moveTo>
                  <a:lnTo>
                    <a:pt x="450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1"/>
            <p:cNvSpPr/>
            <p:nvPr/>
          </p:nvSpPr>
          <p:spPr>
            <a:xfrm>
              <a:off x="7898202" y="3306961"/>
              <a:ext cx="91452" cy="8056"/>
            </a:xfrm>
            <a:custGeom>
              <a:rect b="b" l="l" r="r" t="t"/>
              <a:pathLst>
                <a:path extrusionOk="0" h="435" w="4938">
                  <a:moveTo>
                    <a:pt x="4737" y="1"/>
                  </a:moveTo>
                  <a:lnTo>
                    <a:pt x="234" y="34"/>
                  </a:lnTo>
                  <a:cubicBezTo>
                    <a:pt x="101" y="34"/>
                    <a:pt x="0" y="101"/>
                    <a:pt x="0" y="234"/>
                  </a:cubicBezTo>
                  <a:cubicBezTo>
                    <a:pt x="0" y="335"/>
                    <a:pt x="101" y="435"/>
                    <a:pt x="234" y="435"/>
                  </a:cubicBezTo>
                  <a:lnTo>
                    <a:pt x="4737" y="435"/>
                  </a:lnTo>
                  <a:cubicBezTo>
                    <a:pt x="4837" y="435"/>
                    <a:pt x="4937" y="335"/>
                    <a:pt x="4937" y="234"/>
                  </a:cubicBezTo>
                  <a:cubicBezTo>
                    <a:pt x="4937" y="101"/>
                    <a:pt x="4837" y="1"/>
                    <a:pt x="473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1"/>
            <p:cNvSpPr/>
            <p:nvPr/>
          </p:nvSpPr>
          <p:spPr>
            <a:xfrm>
              <a:off x="8006325" y="3310684"/>
              <a:ext cx="70432" cy="19"/>
            </a:xfrm>
            <a:custGeom>
              <a:rect b="b" l="l" r="r" t="t"/>
              <a:pathLst>
                <a:path extrusionOk="0" h="1" w="3803">
                  <a:moveTo>
                    <a:pt x="0" y="0"/>
                  </a:moveTo>
                  <a:lnTo>
                    <a:pt x="380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1"/>
            <p:cNvSpPr/>
            <p:nvPr/>
          </p:nvSpPr>
          <p:spPr>
            <a:xfrm>
              <a:off x="8001992" y="3306961"/>
              <a:ext cx="79099" cy="8056"/>
            </a:xfrm>
            <a:custGeom>
              <a:rect b="b" l="l" r="r" t="t"/>
              <a:pathLst>
                <a:path extrusionOk="0" h="435" w="427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35"/>
                    <a:pt x="101" y="435"/>
                    <a:pt x="234" y="435"/>
                  </a:cubicBezTo>
                  <a:lnTo>
                    <a:pt x="4037" y="435"/>
                  </a:lnTo>
                  <a:cubicBezTo>
                    <a:pt x="4170" y="435"/>
                    <a:pt x="4270" y="335"/>
                    <a:pt x="4270" y="201"/>
                  </a:cubicBezTo>
                  <a:cubicBezTo>
                    <a:pt x="4270" y="101"/>
                    <a:pt x="4170" y="1"/>
                    <a:pt x="403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1"/>
            <p:cNvSpPr/>
            <p:nvPr/>
          </p:nvSpPr>
          <p:spPr>
            <a:xfrm>
              <a:off x="7902517" y="3244565"/>
              <a:ext cx="84044" cy="19"/>
            </a:xfrm>
            <a:custGeom>
              <a:rect b="b" l="l" r="r" t="t"/>
              <a:pathLst>
                <a:path extrusionOk="0" h="1" w="4538">
                  <a:moveTo>
                    <a:pt x="1" y="1"/>
                  </a:moveTo>
                  <a:lnTo>
                    <a:pt x="453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1"/>
            <p:cNvSpPr/>
            <p:nvPr/>
          </p:nvSpPr>
          <p:spPr>
            <a:xfrm>
              <a:off x="7898813" y="3240861"/>
              <a:ext cx="91452" cy="8056"/>
            </a:xfrm>
            <a:custGeom>
              <a:rect b="b" l="l" r="r" t="t"/>
              <a:pathLst>
                <a:path extrusionOk="0" h="435" w="4938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738" y="401"/>
                  </a:lnTo>
                  <a:cubicBezTo>
                    <a:pt x="4838" y="401"/>
                    <a:pt x="4938" y="334"/>
                    <a:pt x="4938" y="201"/>
                  </a:cubicBezTo>
                  <a:cubicBezTo>
                    <a:pt x="4938" y="101"/>
                    <a:pt x="4838" y="1"/>
                    <a:pt x="473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1"/>
            <p:cNvSpPr/>
            <p:nvPr/>
          </p:nvSpPr>
          <p:spPr>
            <a:xfrm>
              <a:off x="8006325" y="3244565"/>
              <a:ext cx="71061" cy="19"/>
            </a:xfrm>
            <a:custGeom>
              <a:rect b="b" l="l" r="r" t="t"/>
              <a:pathLst>
                <a:path extrusionOk="0" h="1" w="3837">
                  <a:moveTo>
                    <a:pt x="0" y="1"/>
                  </a:moveTo>
                  <a:lnTo>
                    <a:pt x="383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1"/>
            <p:cNvSpPr/>
            <p:nvPr/>
          </p:nvSpPr>
          <p:spPr>
            <a:xfrm>
              <a:off x="8002603" y="3240250"/>
              <a:ext cx="78488" cy="8056"/>
            </a:xfrm>
            <a:custGeom>
              <a:rect b="b" l="l" r="r" t="t"/>
              <a:pathLst>
                <a:path extrusionOk="0" h="435" w="4238">
                  <a:moveTo>
                    <a:pt x="4037" y="0"/>
                  </a:moveTo>
                  <a:lnTo>
                    <a:pt x="201" y="34"/>
                  </a:lnTo>
                  <a:cubicBezTo>
                    <a:pt x="101" y="34"/>
                    <a:pt x="1" y="100"/>
                    <a:pt x="1" y="234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037" y="434"/>
                  </a:lnTo>
                  <a:cubicBezTo>
                    <a:pt x="4171" y="434"/>
                    <a:pt x="4237" y="334"/>
                    <a:pt x="4237" y="234"/>
                  </a:cubicBezTo>
                  <a:cubicBezTo>
                    <a:pt x="4237" y="100"/>
                    <a:pt x="4171" y="0"/>
                    <a:pt x="403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1"/>
            <p:cNvSpPr/>
            <p:nvPr/>
          </p:nvSpPr>
          <p:spPr>
            <a:xfrm>
              <a:off x="7898813" y="3207505"/>
              <a:ext cx="78488" cy="8056"/>
            </a:xfrm>
            <a:custGeom>
              <a:rect b="b" l="l" r="r" t="t"/>
              <a:pathLst>
                <a:path extrusionOk="0" h="435" w="4238">
                  <a:moveTo>
                    <a:pt x="2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037" y="401"/>
                  </a:lnTo>
                  <a:cubicBezTo>
                    <a:pt x="4171" y="401"/>
                    <a:pt x="4237" y="334"/>
                    <a:pt x="4237" y="201"/>
                  </a:cubicBezTo>
                  <a:cubicBezTo>
                    <a:pt x="4237" y="101"/>
                    <a:pt x="4171" y="0"/>
                    <a:pt x="403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1"/>
            <p:cNvSpPr/>
            <p:nvPr/>
          </p:nvSpPr>
          <p:spPr>
            <a:xfrm>
              <a:off x="8028550" y="3083324"/>
              <a:ext cx="128529" cy="128510"/>
            </a:xfrm>
            <a:custGeom>
              <a:rect b="b" l="l" r="r" t="t"/>
              <a:pathLst>
                <a:path extrusionOk="0" h="6939" w="6940">
                  <a:moveTo>
                    <a:pt x="1" y="3470"/>
                  </a:moveTo>
                  <a:cubicBezTo>
                    <a:pt x="1" y="1535"/>
                    <a:pt x="1535" y="1"/>
                    <a:pt x="3470" y="1"/>
                  </a:cubicBezTo>
                  <a:cubicBezTo>
                    <a:pt x="5371" y="1"/>
                    <a:pt x="6939" y="1535"/>
                    <a:pt x="6939" y="3470"/>
                  </a:cubicBezTo>
                  <a:cubicBezTo>
                    <a:pt x="6939" y="5371"/>
                    <a:pt x="5371" y="6939"/>
                    <a:pt x="3470" y="6939"/>
                  </a:cubicBezTo>
                  <a:cubicBezTo>
                    <a:pt x="1535" y="6939"/>
                    <a:pt x="1" y="5371"/>
                    <a:pt x="1" y="347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1"/>
            <p:cNvSpPr/>
            <p:nvPr/>
          </p:nvSpPr>
          <p:spPr>
            <a:xfrm>
              <a:off x="8024235" y="3079009"/>
              <a:ext cx="136548" cy="136548"/>
            </a:xfrm>
            <a:custGeom>
              <a:rect b="b" l="l" r="r" t="t"/>
              <a:pathLst>
                <a:path extrusionOk="0" h="7373" w="7373">
                  <a:moveTo>
                    <a:pt x="3703" y="434"/>
                  </a:moveTo>
                  <a:cubicBezTo>
                    <a:pt x="5504" y="434"/>
                    <a:pt x="6939" y="1902"/>
                    <a:pt x="6939" y="3703"/>
                  </a:cubicBezTo>
                  <a:cubicBezTo>
                    <a:pt x="6939" y="5471"/>
                    <a:pt x="5504" y="6938"/>
                    <a:pt x="3703" y="6938"/>
                  </a:cubicBezTo>
                  <a:cubicBezTo>
                    <a:pt x="1902" y="6938"/>
                    <a:pt x="434" y="5504"/>
                    <a:pt x="434" y="3703"/>
                  </a:cubicBezTo>
                  <a:cubicBezTo>
                    <a:pt x="434" y="1902"/>
                    <a:pt x="1902" y="434"/>
                    <a:pt x="3703" y="434"/>
                  </a:cubicBezTo>
                  <a:close/>
                  <a:moveTo>
                    <a:pt x="3703" y="0"/>
                  </a:moveTo>
                  <a:cubicBezTo>
                    <a:pt x="1668" y="0"/>
                    <a:pt x="0" y="1668"/>
                    <a:pt x="0" y="3703"/>
                  </a:cubicBezTo>
                  <a:cubicBezTo>
                    <a:pt x="0" y="5704"/>
                    <a:pt x="1668" y="7372"/>
                    <a:pt x="3703" y="7372"/>
                  </a:cubicBezTo>
                  <a:cubicBezTo>
                    <a:pt x="5704" y="7372"/>
                    <a:pt x="7372" y="5704"/>
                    <a:pt x="7372" y="3703"/>
                  </a:cubicBezTo>
                  <a:cubicBezTo>
                    <a:pt x="7372" y="1668"/>
                    <a:pt x="5704" y="0"/>
                    <a:pt x="370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1"/>
            <p:cNvSpPr/>
            <p:nvPr/>
          </p:nvSpPr>
          <p:spPr>
            <a:xfrm>
              <a:off x="8057591" y="3146350"/>
              <a:ext cx="72302" cy="6797"/>
            </a:xfrm>
            <a:custGeom>
              <a:rect b="b" l="l" r="r" t="t"/>
              <a:pathLst>
                <a:path extrusionOk="0" h="367" w="3904">
                  <a:moveTo>
                    <a:pt x="201" y="0"/>
                  </a:moveTo>
                  <a:cubicBezTo>
                    <a:pt x="101" y="0"/>
                    <a:pt x="1" y="67"/>
                    <a:pt x="1" y="167"/>
                  </a:cubicBezTo>
                  <a:cubicBezTo>
                    <a:pt x="1" y="300"/>
                    <a:pt x="101" y="367"/>
                    <a:pt x="201" y="367"/>
                  </a:cubicBezTo>
                  <a:lnTo>
                    <a:pt x="3703" y="367"/>
                  </a:lnTo>
                  <a:cubicBezTo>
                    <a:pt x="3837" y="367"/>
                    <a:pt x="3903" y="300"/>
                    <a:pt x="3903" y="167"/>
                  </a:cubicBezTo>
                  <a:cubicBezTo>
                    <a:pt x="3903" y="67"/>
                    <a:pt x="3837" y="0"/>
                    <a:pt x="3703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1"/>
            <p:cNvSpPr/>
            <p:nvPr/>
          </p:nvSpPr>
          <p:spPr>
            <a:xfrm>
              <a:off x="8090335" y="3113605"/>
              <a:ext cx="6815" cy="72284"/>
            </a:xfrm>
            <a:custGeom>
              <a:rect b="b" l="l" r="r" t="t"/>
              <a:pathLst>
                <a:path extrusionOk="0" h="3903" w="368">
                  <a:moveTo>
                    <a:pt x="201" y="0"/>
                  </a:moveTo>
                  <a:cubicBezTo>
                    <a:pt x="67" y="0"/>
                    <a:pt x="1" y="100"/>
                    <a:pt x="1" y="200"/>
                  </a:cubicBezTo>
                  <a:lnTo>
                    <a:pt x="1" y="3703"/>
                  </a:lnTo>
                  <a:cubicBezTo>
                    <a:pt x="1" y="3803"/>
                    <a:pt x="67" y="3903"/>
                    <a:pt x="201" y="3903"/>
                  </a:cubicBezTo>
                  <a:cubicBezTo>
                    <a:pt x="301" y="3903"/>
                    <a:pt x="368" y="3803"/>
                    <a:pt x="368" y="3703"/>
                  </a:cubicBezTo>
                  <a:lnTo>
                    <a:pt x="368" y="200"/>
                  </a:lnTo>
                  <a:cubicBezTo>
                    <a:pt x="368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1"/>
            <p:cNvSpPr/>
            <p:nvPr/>
          </p:nvSpPr>
          <p:spPr>
            <a:xfrm>
              <a:off x="7634394" y="3198645"/>
              <a:ext cx="130362" cy="19"/>
            </a:xfrm>
            <a:custGeom>
              <a:rect b="b" l="l" r="r" t="t"/>
              <a:pathLst>
                <a:path extrusionOk="0" h="1" w="7039">
                  <a:moveTo>
                    <a:pt x="0" y="0"/>
                  </a:moveTo>
                  <a:lnTo>
                    <a:pt x="703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1" name="Google Shape;1401;p41"/>
          <p:cNvGrpSpPr/>
          <p:nvPr/>
        </p:nvGrpSpPr>
        <p:grpSpPr>
          <a:xfrm>
            <a:off x="462912" y="3647511"/>
            <a:ext cx="2023472" cy="1536701"/>
            <a:chOff x="6935864" y="2236396"/>
            <a:chExt cx="1450309" cy="1101420"/>
          </a:xfrm>
        </p:grpSpPr>
        <p:sp>
          <p:nvSpPr>
            <p:cNvPr id="1402" name="Google Shape;1402;p41"/>
            <p:cNvSpPr/>
            <p:nvPr/>
          </p:nvSpPr>
          <p:spPr>
            <a:xfrm>
              <a:off x="7453832" y="2696876"/>
              <a:ext cx="878888" cy="640940"/>
            </a:xfrm>
            <a:custGeom>
              <a:rect b="b" l="l" r="r" t="t"/>
              <a:pathLst>
                <a:path extrusionOk="0" h="8897" w="12200">
                  <a:moveTo>
                    <a:pt x="232" y="0"/>
                  </a:moveTo>
                  <a:cubicBezTo>
                    <a:pt x="102" y="0"/>
                    <a:pt x="0" y="102"/>
                    <a:pt x="0" y="223"/>
                  </a:cubicBezTo>
                  <a:lnTo>
                    <a:pt x="0" y="8674"/>
                  </a:lnTo>
                  <a:cubicBezTo>
                    <a:pt x="0" y="8795"/>
                    <a:pt x="102" y="8897"/>
                    <a:pt x="232" y="8897"/>
                  </a:cubicBezTo>
                  <a:lnTo>
                    <a:pt x="11977" y="8897"/>
                  </a:lnTo>
                  <a:cubicBezTo>
                    <a:pt x="12097" y="8897"/>
                    <a:pt x="12199" y="8795"/>
                    <a:pt x="12199" y="8674"/>
                  </a:cubicBezTo>
                  <a:lnTo>
                    <a:pt x="12199" y="223"/>
                  </a:lnTo>
                  <a:cubicBezTo>
                    <a:pt x="12199" y="102"/>
                    <a:pt x="12097" y="0"/>
                    <a:pt x="1197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1"/>
            <p:cNvSpPr/>
            <p:nvPr/>
          </p:nvSpPr>
          <p:spPr>
            <a:xfrm>
              <a:off x="7503251" y="2648105"/>
              <a:ext cx="878888" cy="108276"/>
            </a:xfrm>
            <a:custGeom>
              <a:rect b="b" l="l" r="r" t="t"/>
              <a:pathLst>
                <a:path extrusionOk="0" h="1503" w="12200">
                  <a:moveTo>
                    <a:pt x="270" y="0"/>
                  </a:moveTo>
                  <a:cubicBezTo>
                    <a:pt x="121" y="0"/>
                    <a:pt x="1" y="121"/>
                    <a:pt x="1" y="269"/>
                  </a:cubicBezTo>
                  <a:lnTo>
                    <a:pt x="1" y="1503"/>
                  </a:lnTo>
                  <a:lnTo>
                    <a:pt x="12200" y="1503"/>
                  </a:lnTo>
                  <a:lnTo>
                    <a:pt x="12200" y="353"/>
                  </a:lnTo>
                  <a:cubicBezTo>
                    <a:pt x="12200" y="158"/>
                    <a:pt x="12042" y="0"/>
                    <a:pt x="11847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1"/>
            <p:cNvSpPr/>
            <p:nvPr/>
          </p:nvSpPr>
          <p:spPr>
            <a:xfrm>
              <a:off x="7498568" y="2644070"/>
              <a:ext cx="887605" cy="116345"/>
            </a:xfrm>
            <a:custGeom>
              <a:rect b="b" l="l" r="r" t="t"/>
              <a:pathLst>
                <a:path extrusionOk="0" h="1615" w="12321">
                  <a:moveTo>
                    <a:pt x="11912" y="112"/>
                  </a:moveTo>
                  <a:cubicBezTo>
                    <a:pt x="12070" y="112"/>
                    <a:pt x="12209" y="251"/>
                    <a:pt x="12209" y="409"/>
                  </a:cubicBezTo>
                  <a:lnTo>
                    <a:pt x="12209" y="1494"/>
                  </a:lnTo>
                  <a:lnTo>
                    <a:pt x="122" y="1494"/>
                  </a:lnTo>
                  <a:lnTo>
                    <a:pt x="122" y="325"/>
                  </a:lnTo>
                  <a:cubicBezTo>
                    <a:pt x="122" y="214"/>
                    <a:pt x="214" y="112"/>
                    <a:pt x="335" y="112"/>
                  </a:cubicBezTo>
                  <a:close/>
                  <a:moveTo>
                    <a:pt x="335" y="0"/>
                  </a:moveTo>
                  <a:cubicBezTo>
                    <a:pt x="149" y="0"/>
                    <a:pt x="1" y="149"/>
                    <a:pt x="1" y="325"/>
                  </a:cubicBezTo>
                  <a:lnTo>
                    <a:pt x="1" y="1615"/>
                  </a:lnTo>
                  <a:lnTo>
                    <a:pt x="12320" y="1615"/>
                  </a:lnTo>
                  <a:lnTo>
                    <a:pt x="12320" y="409"/>
                  </a:lnTo>
                  <a:cubicBezTo>
                    <a:pt x="12320" y="186"/>
                    <a:pt x="12135" y="0"/>
                    <a:pt x="1191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1"/>
            <p:cNvSpPr/>
            <p:nvPr/>
          </p:nvSpPr>
          <p:spPr>
            <a:xfrm>
              <a:off x="8230351" y="2680162"/>
              <a:ext cx="42215" cy="41495"/>
            </a:xfrm>
            <a:custGeom>
              <a:rect b="b" l="l" r="r" t="t"/>
              <a:pathLst>
                <a:path extrusionOk="0" h="576" w="586">
                  <a:moveTo>
                    <a:pt x="298" y="112"/>
                  </a:moveTo>
                  <a:cubicBezTo>
                    <a:pt x="391" y="112"/>
                    <a:pt x="465" y="195"/>
                    <a:pt x="465" y="288"/>
                  </a:cubicBezTo>
                  <a:cubicBezTo>
                    <a:pt x="465" y="381"/>
                    <a:pt x="391" y="464"/>
                    <a:pt x="298" y="464"/>
                  </a:cubicBezTo>
                  <a:cubicBezTo>
                    <a:pt x="196" y="464"/>
                    <a:pt x="122" y="381"/>
                    <a:pt x="122" y="288"/>
                  </a:cubicBezTo>
                  <a:cubicBezTo>
                    <a:pt x="122" y="195"/>
                    <a:pt x="196" y="112"/>
                    <a:pt x="298" y="112"/>
                  </a:cubicBezTo>
                  <a:close/>
                  <a:moveTo>
                    <a:pt x="298" y="0"/>
                  </a:moveTo>
                  <a:cubicBezTo>
                    <a:pt x="131" y="0"/>
                    <a:pt x="1" y="130"/>
                    <a:pt x="1" y="288"/>
                  </a:cubicBezTo>
                  <a:cubicBezTo>
                    <a:pt x="1" y="446"/>
                    <a:pt x="131" y="576"/>
                    <a:pt x="298" y="576"/>
                  </a:cubicBezTo>
                  <a:cubicBezTo>
                    <a:pt x="455" y="576"/>
                    <a:pt x="585" y="446"/>
                    <a:pt x="585" y="288"/>
                  </a:cubicBezTo>
                  <a:cubicBezTo>
                    <a:pt x="585" y="130"/>
                    <a:pt x="455" y="0"/>
                    <a:pt x="298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1"/>
            <p:cNvSpPr/>
            <p:nvPr/>
          </p:nvSpPr>
          <p:spPr>
            <a:xfrm>
              <a:off x="8295187" y="2680162"/>
              <a:ext cx="42215" cy="41495"/>
            </a:xfrm>
            <a:custGeom>
              <a:rect b="b" l="l" r="r" t="t"/>
              <a:pathLst>
                <a:path extrusionOk="0" h="576" w="586">
                  <a:moveTo>
                    <a:pt x="298" y="112"/>
                  </a:moveTo>
                  <a:cubicBezTo>
                    <a:pt x="390" y="112"/>
                    <a:pt x="465" y="195"/>
                    <a:pt x="465" y="288"/>
                  </a:cubicBezTo>
                  <a:cubicBezTo>
                    <a:pt x="465" y="381"/>
                    <a:pt x="390" y="464"/>
                    <a:pt x="298" y="464"/>
                  </a:cubicBezTo>
                  <a:cubicBezTo>
                    <a:pt x="196" y="464"/>
                    <a:pt x="121" y="381"/>
                    <a:pt x="121" y="288"/>
                  </a:cubicBezTo>
                  <a:cubicBezTo>
                    <a:pt x="121" y="195"/>
                    <a:pt x="196" y="112"/>
                    <a:pt x="298" y="112"/>
                  </a:cubicBezTo>
                  <a:close/>
                  <a:moveTo>
                    <a:pt x="298" y="0"/>
                  </a:moveTo>
                  <a:cubicBezTo>
                    <a:pt x="131" y="0"/>
                    <a:pt x="1" y="130"/>
                    <a:pt x="1" y="288"/>
                  </a:cubicBezTo>
                  <a:cubicBezTo>
                    <a:pt x="1" y="446"/>
                    <a:pt x="131" y="576"/>
                    <a:pt x="298" y="576"/>
                  </a:cubicBezTo>
                  <a:cubicBezTo>
                    <a:pt x="455" y="576"/>
                    <a:pt x="585" y="446"/>
                    <a:pt x="585" y="288"/>
                  </a:cubicBezTo>
                  <a:cubicBezTo>
                    <a:pt x="585" y="130"/>
                    <a:pt x="455" y="0"/>
                    <a:pt x="298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1"/>
            <p:cNvSpPr/>
            <p:nvPr/>
          </p:nvSpPr>
          <p:spPr>
            <a:xfrm>
              <a:off x="8166235" y="2680162"/>
              <a:ext cx="41495" cy="41495"/>
            </a:xfrm>
            <a:custGeom>
              <a:rect b="b" l="l" r="r" t="t"/>
              <a:pathLst>
                <a:path extrusionOk="0" h="576" w="576">
                  <a:moveTo>
                    <a:pt x="288" y="112"/>
                  </a:moveTo>
                  <a:cubicBezTo>
                    <a:pt x="381" y="112"/>
                    <a:pt x="464" y="195"/>
                    <a:pt x="464" y="288"/>
                  </a:cubicBezTo>
                  <a:cubicBezTo>
                    <a:pt x="464" y="381"/>
                    <a:pt x="381" y="464"/>
                    <a:pt x="288" y="464"/>
                  </a:cubicBezTo>
                  <a:cubicBezTo>
                    <a:pt x="195" y="464"/>
                    <a:pt x="121" y="381"/>
                    <a:pt x="121" y="288"/>
                  </a:cubicBezTo>
                  <a:cubicBezTo>
                    <a:pt x="121" y="195"/>
                    <a:pt x="195" y="112"/>
                    <a:pt x="288" y="112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46"/>
                    <a:pt x="130" y="576"/>
                    <a:pt x="288" y="576"/>
                  </a:cubicBezTo>
                  <a:cubicBezTo>
                    <a:pt x="446" y="576"/>
                    <a:pt x="575" y="446"/>
                    <a:pt x="575" y="288"/>
                  </a:cubicBezTo>
                  <a:cubicBezTo>
                    <a:pt x="575" y="130"/>
                    <a:pt x="446" y="0"/>
                    <a:pt x="288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1"/>
            <p:cNvSpPr/>
            <p:nvPr/>
          </p:nvSpPr>
          <p:spPr>
            <a:xfrm>
              <a:off x="7502603" y="2756309"/>
              <a:ext cx="878888" cy="528702"/>
            </a:xfrm>
            <a:custGeom>
              <a:rect b="b" l="l" r="r" t="t"/>
              <a:pathLst>
                <a:path extrusionOk="0" h="7339" w="12200">
                  <a:moveTo>
                    <a:pt x="38" y="1"/>
                  </a:moveTo>
                  <a:cubicBezTo>
                    <a:pt x="19" y="1"/>
                    <a:pt x="1" y="19"/>
                    <a:pt x="1" y="38"/>
                  </a:cubicBezTo>
                  <a:lnTo>
                    <a:pt x="1" y="7302"/>
                  </a:lnTo>
                  <a:cubicBezTo>
                    <a:pt x="1" y="7320"/>
                    <a:pt x="19" y="7339"/>
                    <a:pt x="38" y="7339"/>
                  </a:cubicBezTo>
                  <a:lnTo>
                    <a:pt x="12162" y="7339"/>
                  </a:lnTo>
                  <a:cubicBezTo>
                    <a:pt x="12181" y="7339"/>
                    <a:pt x="12199" y="7320"/>
                    <a:pt x="12199" y="7302"/>
                  </a:cubicBezTo>
                  <a:lnTo>
                    <a:pt x="12199" y="38"/>
                  </a:lnTo>
                  <a:cubicBezTo>
                    <a:pt x="12199" y="19"/>
                    <a:pt x="12181" y="1"/>
                    <a:pt x="12162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1"/>
            <p:cNvSpPr/>
            <p:nvPr/>
          </p:nvSpPr>
          <p:spPr>
            <a:xfrm>
              <a:off x="7498568" y="2752346"/>
              <a:ext cx="887605" cy="536698"/>
            </a:xfrm>
            <a:custGeom>
              <a:rect b="b" l="l" r="r" t="t"/>
              <a:pathLst>
                <a:path extrusionOk="0" h="7450" w="12321">
                  <a:moveTo>
                    <a:pt x="12200" y="112"/>
                  </a:moveTo>
                  <a:lnTo>
                    <a:pt x="12200" y="7338"/>
                  </a:lnTo>
                  <a:lnTo>
                    <a:pt x="112" y="7338"/>
                  </a:lnTo>
                  <a:lnTo>
                    <a:pt x="112" y="112"/>
                  </a:lnTo>
                  <a:close/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lnTo>
                    <a:pt x="1" y="7357"/>
                  </a:lnTo>
                  <a:cubicBezTo>
                    <a:pt x="1" y="7412"/>
                    <a:pt x="47" y="7449"/>
                    <a:pt x="94" y="7449"/>
                  </a:cubicBezTo>
                  <a:lnTo>
                    <a:pt x="12218" y="7449"/>
                  </a:lnTo>
                  <a:cubicBezTo>
                    <a:pt x="12274" y="7449"/>
                    <a:pt x="12320" y="7412"/>
                    <a:pt x="12320" y="7357"/>
                  </a:cubicBezTo>
                  <a:lnTo>
                    <a:pt x="12320" y="93"/>
                  </a:lnTo>
                  <a:cubicBezTo>
                    <a:pt x="12320" y="37"/>
                    <a:pt x="12274" y="0"/>
                    <a:pt x="12218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1"/>
            <p:cNvSpPr/>
            <p:nvPr/>
          </p:nvSpPr>
          <p:spPr>
            <a:xfrm>
              <a:off x="8104713" y="2863288"/>
              <a:ext cx="194580" cy="299470"/>
            </a:xfrm>
            <a:custGeom>
              <a:rect b="b" l="l" r="r" t="t"/>
              <a:pathLst>
                <a:path extrusionOk="0" h="4157" w="2701">
                  <a:moveTo>
                    <a:pt x="19" y="0"/>
                  </a:moveTo>
                  <a:cubicBezTo>
                    <a:pt x="10" y="0"/>
                    <a:pt x="1" y="9"/>
                    <a:pt x="1" y="19"/>
                  </a:cubicBezTo>
                  <a:lnTo>
                    <a:pt x="1" y="4138"/>
                  </a:lnTo>
                  <a:cubicBezTo>
                    <a:pt x="1" y="4147"/>
                    <a:pt x="10" y="4156"/>
                    <a:pt x="19" y="4156"/>
                  </a:cubicBezTo>
                  <a:lnTo>
                    <a:pt x="2682" y="4156"/>
                  </a:lnTo>
                  <a:cubicBezTo>
                    <a:pt x="2691" y="4156"/>
                    <a:pt x="2700" y="4147"/>
                    <a:pt x="2700" y="4138"/>
                  </a:cubicBezTo>
                  <a:lnTo>
                    <a:pt x="2700" y="19"/>
                  </a:lnTo>
                  <a:cubicBezTo>
                    <a:pt x="2700" y="0"/>
                    <a:pt x="2691" y="0"/>
                    <a:pt x="2682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1"/>
            <p:cNvSpPr/>
            <p:nvPr/>
          </p:nvSpPr>
          <p:spPr>
            <a:xfrm>
              <a:off x="8100751" y="2858605"/>
              <a:ext cx="202576" cy="308835"/>
            </a:xfrm>
            <a:custGeom>
              <a:rect b="b" l="l" r="r" t="t"/>
              <a:pathLst>
                <a:path extrusionOk="0" h="4287" w="2812">
                  <a:moveTo>
                    <a:pt x="2700" y="121"/>
                  </a:moveTo>
                  <a:lnTo>
                    <a:pt x="2700" y="4165"/>
                  </a:lnTo>
                  <a:lnTo>
                    <a:pt x="112" y="4165"/>
                  </a:lnTo>
                  <a:lnTo>
                    <a:pt x="112" y="121"/>
                  </a:lnTo>
                  <a:close/>
                  <a:moveTo>
                    <a:pt x="74" y="0"/>
                  </a:moveTo>
                  <a:cubicBezTo>
                    <a:pt x="37" y="0"/>
                    <a:pt x="0" y="37"/>
                    <a:pt x="0" y="84"/>
                  </a:cubicBezTo>
                  <a:lnTo>
                    <a:pt x="0" y="4203"/>
                  </a:lnTo>
                  <a:cubicBezTo>
                    <a:pt x="0" y="4249"/>
                    <a:pt x="37" y="4286"/>
                    <a:pt x="74" y="4286"/>
                  </a:cubicBezTo>
                  <a:lnTo>
                    <a:pt x="2737" y="4286"/>
                  </a:lnTo>
                  <a:cubicBezTo>
                    <a:pt x="2774" y="4286"/>
                    <a:pt x="2811" y="4249"/>
                    <a:pt x="2811" y="4203"/>
                  </a:cubicBezTo>
                  <a:lnTo>
                    <a:pt x="2811" y="84"/>
                  </a:lnTo>
                  <a:cubicBezTo>
                    <a:pt x="2811" y="37"/>
                    <a:pt x="2774" y="0"/>
                    <a:pt x="2737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1"/>
            <p:cNvSpPr/>
            <p:nvPr/>
          </p:nvSpPr>
          <p:spPr>
            <a:xfrm>
              <a:off x="8109396" y="2868619"/>
              <a:ext cx="187880" cy="290753"/>
            </a:xfrm>
            <a:custGeom>
              <a:rect b="b" l="l" r="r" t="t"/>
              <a:pathLst>
                <a:path extrusionOk="0" h="4036" w="2608">
                  <a:moveTo>
                    <a:pt x="1" y="0"/>
                  </a:moveTo>
                  <a:lnTo>
                    <a:pt x="2608" y="403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1"/>
            <p:cNvSpPr/>
            <p:nvPr/>
          </p:nvSpPr>
          <p:spPr>
            <a:xfrm>
              <a:off x="8104713" y="2864585"/>
              <a:ext cx="197246" cy="298822"/>
            </a:xfrm>
            <a:custGeom>
              <a:rect b="b" l="l" r="r" t="t"/>
              <a:pathLst>
                <a:path extrusionOk="0" h="4148" w="2738">
                  <a:moveTo>
                    <a:pt x="70" y="0"/>
                  </a:moveTo>
                  <a:cubicBezTo>
                    <a:pt x="59" y="0"/>
                    <a:pt x="48" y="3"/>
                    <a:pt x="38" y="10"/>
                  </a:cubicBezTo>
                  <a:cubicBezTo>
                    <a:pt x="10" y="29"/>
                    <a:pt x="1" y="66"/>
                    <a:pt x="19" y="93"/>
                  </a:cubicBezTo>
                  <a:lnTo>
                    <a:pt x="2626" y="4120"/>
                  </a:lnTo>
                  <a:cubicBezTo>
                    <a:pt x="2635" y="4138"/>
                    <a:pt x="2654" y="4147"/>
                    <a:pt x="2673" y="4147"/>
                  </a:cubicBezTo>
                  <a:cubicBezTo>
                    <a:pt x="2682" y="4147"/>
                    <a:pt x="2691" y="4147"/>
                    <a:pt x="2700" y="4138"/>
                  </a:cubicBezTo>
                  <a:cubicBezTo>
                    <a:pt x="2728" y="4120"/>
                    <a:pt x="2738" y="4082"/>
                    <a:pt x="2719" y="4055"/>
                  </a:cubicBezTo>
                  <a:lnTo>
                    <a:pt x="121" y="29"/>
                  </a:lnTo>
                  <a:cubicBezTo>
                    <a:pt x="109" y="11"/>
                    <a:pt x="90" y="0"/>
                    <a:pt x="70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1"/>
            <p:cNvSpPr/>
            <p:nvPr/>
          </p:nvSpPr>
          <p:spPr>
            <a:xfrm>
              <a:off x="8106082" y="2867971"/>
              <a:ext cx="187160" cy="294788"/>
            </a:xfrm>
            <a:custGeom>
              <a:rect b="b" l="l" r="r" t="t"/>
              <a:pathLst>
                <a:path extrusionOk="0" h="4092" w="2598">
                  <a:moveTo>
                    <a:pt x="2598" y="0"/>
                  </a:moveTo>
                  <a:lnTo>
                    <a:pt x="0" y="409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1"/>
            <p:cNvSpPr/>
            <p:nvPr/>
          </p:nvSpPr>
          <p:spPr>
            <a:xfrm>
              <a:off x="8101399" y="2863504"/>
              <a:ext cx="196525" cy="303937"/>
            </a:xfrm>
            <a:custGeom>
              <a:rect b="b" l="l" r="r" t="t"/>
              <a:pathLst>
                <a:path extrusionOk="0" h="4219" w="2728">
                  <a:moveTo>
                    <a:pt x="2667" y="1"/>
                  </a:moveTo>
                  <a:cubicBezTo>
                    <a:pt x="2648" y="1"/>
                    <a:pt x="2628" y="7"/>
                    <a:pt x="2617" y="25"/>
                  </a:cubicBezTo>
                  <a:lnTo>
                    <a:pt x="19" y="4125"/>
                  </a:lnTo>
                  <a:cubicBezTo>
                    <a:pt x="0" y="4153"/>
                    <a:pt x="10" y="4190"/>
                    <a:pt x="38" y="4209"/>
                  </a:cubicBezTo>
                  <a:cubicBezTo>
                    <a:pt x="47" y="4209"/>
                    <a:pt x="56" y="4218"/>
                    <a:pt x="65" y="4218"/>
                  </a:cubicBezTo>
                  <a:cubicBezTo>
                    <a:pt x="84" y="4218"/>
                    <a:pt x="103" y="4209"/>
                    <a:pt x="121" y="4190"/>
                  </a:cubicBezTo>
                  <a:lnTo>
                    <a:pt x="2719" y="90"/>
                  </a:lnTo>
                  <a:cubicBezTo>
                    <a:pt x="2728" y="62"/>
                    <a:pt x="2728" y="25"/>
                    <a:pt x="2700" y="6"/>
                  </a:cubicBezTo>
                  <a:cubicBezTo>
                    <a:pt x="2690" y="3"/>
                    <a:pt x="2678" y="1"/>
                    <a:pt x="266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1"/>
            <p:cNvSpPr/>
            <p:nvPr/>
          </p:nvSpPr>
          <p:spPr>
            <a:xfrm>
              <a:off x="7614913" y="2880001"/>
              <a:ext cx="413077" cy="8717"/>
            </a:xfrm>
            <a:custGeom>
              <a:rect b="b" l="l" r="r" t="t"/>
              <a:pathLst>
                <a:path extrusionOk="0" h="121" w="5734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5677" y="121"/>
                  </a:lnTo>
                  <a:cubicBezTo>
                    <a:pt x="5705" y="121"/>
                    <a:pt x="5733" y="93"/>
                    <a:pt x="5733" y="65"/>
                  </a:cubicBezTo>
                  <a:cubicBezTo>
                    <a:pt x="5733" y="28"/>
                    <a:pt x="5705" y="0"/>
                    <a:pt x="5677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1"/>
            <p:cNvSpPr/>
            <p:nvPr/>
          </p:nvSpPr>
          <p:spPr>
            <a:xfrm>
              <a:off x="7614913" y="2941451"/>
              <a:ext cx="150420" cy="8789"/>
            </a:xfrm>
            <a:custGeom>
              <a:rect b="b" l="l" r="r" t="t"/>
              <a:pathLst>
                <a:path extrusionOk="0" h="122" w="2088">
                  <a:moveTo>
                    <a:pt x="56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32" y="121"/>
                  </a:lnTo>
                  <a:cubicBezTo>
                    <a:pt x="2069" y="121"/>
                    <a:pt x="2087" y="93"/>
                    <a:pt x="2087" y="56"/>
                  </a:cubicBezTo>
                  <a:cubicBezTo>
                    <a:pt x="2087" y="28"/>
                    <a:pt x="2069" y="1"/>
                    <a:pt x="2032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1"/>
            <p:cNvSpPr/>
            <p:nvPr/>
          </p:nvSpPr>
          <p:spPr>
            <a:xfrm>
              <a:off x="7815400" y="2941451"/>
              <a:ext cx="181181" cy="8789"/>
            </a:xfrm>
            <a:custGeom>
              <a:rect b="b" l="l" r="r" t="t"/>
              <a:pathLst>
                <a:path extrusionOk="0" h="122" w="2515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2458" y="121"/>
                  </a:lnTo>
                  <a:cubicBezTo>
                    <a:pt x="2486" y="121"/>
                    <a:pt x="2514" y="93"/>
                    <a:pt x="2514" y="56"/>
                  </a:cubicBezTo>
                  <a:cubicBezTo>
                    <a:pt x="2514" y="28"/>
                    <a:pt x="2486" y="1"/>
                    <a:pt x="2458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1"/>
            <p:cNvSpPr/>
            <p:nvPr/>
          </p:nvSpPr>
          <p:spPr>
            <a:xfrm>
              <a:off x="7614913" y="3127891"/>
              <a:ext cx="268061" cy="8141"/>
            </a:xfrm>
            <a:custGeom>
              <a:rect b="b" l="l" r="r" t="t"/>
              <a:pathLst>
                <a:path extrusionOk="0" h="113" w="3721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3655" y="112"/>
                  </a:lnTo>
                  <a:cubicBezTo>
                    <a:pt x="3692" y="112"/>
                    <a:pt x="3720" y="93"/>
                    <a:pt x="3720" y="56"/>
                  </a:cubicBezTo>
                  <a:cubicBezTo>
                    <a:pt x="3720" y="29"/>
                    <a:pt x="3692" y="1"/>
                    <a:pt x="3655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1"/>
            <p:cNvSpPr/>
            <p:nvPr/>
          </p:nvSpPr>
          <p:spPr>
            <a:xfrm>
              <a:off x="7614913" y="3006287"/>
              <a:ext cx="416391" cy="8068"/>
            </a:xfrm>
            <a:custGeom>
              <a:rect b="b" l="l" r="r" t="t"/>
              <a:pathLst>
                <a:path extrusionOk="0" h="112" w="5780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5724" y="112"/>
                  </a:lnTo>
                  <a:cubicBezTo>
                    <a:pt x="5761" y="112"/>
                    <a:pt x="5779" y="84"/>
                    <a:pt x="5779" y="56"/>
                  </a:cubicBezTo>
                  <a:cubicBezTo>
                    <a:pt x="5779" y="19"/>
                    <a:pt x="5761" y="0"/>
                    <a:pt x="572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1"/>
            <p:cNvSpPr/>
            <p:nvPr/>
          </p:nvSpPr>
          <p:spPr>
            <a:xfrm>
              <a:off x="7614913" y="3067738"/>
              <a:ext cx="137740" cy="8141"/>
            </a:xfrm>
            <a:custGeom>
              <a:rect b="b" l="l" r="r" t="t"/>
              <a:pathLst>
                <a:path extrusionOk="0" h="113" w="1912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1855" y="112"/>
                  </a:lnTo>
                  <a:cubicBezTo>
                    <a:pt x="1883" y="112"/>
                    <a:pt x="1911" y="84"/>
                    <a:pt x="1911" y="56"/>
                  </a:cubicBezTo>
                  <a:cubicBezTo>
                    <a:pt x="1911" y="19"/>
                    <a:pt x="1883" y="1"/>
                    <a:pt x="1855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1"/>
            <p:cNvSpPr/>
            <p:nvPr/>
          </p:nvSpPr>
          <p:spPr>
            <a:xfrm>
              <a:off x="7783991" y="3067738"/>
              <a:ext cx="243999" cy="8141"/>
            </a:xfrm>
            <a:custGeom>
              <a:rect b="b" l="l" r="r" t="t"/>
              <a:pathLst>
                <a:path extrusionOk="0" h="113" w="3387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3330" y="112"/>
                  </a:lnTo>
                  <a:cubicBezTo>
                    <a:pt x="3358" y="112"/>
                    <a:pt x="3386" y="84"/>
                    <a:pt x="3386" y="56"/>
                  </a:cubicBezTo>
                  <a:cubicBezTo>
                    <a:pt x="3386" y="19"/>
                    <a:pt x="3358" y="1"/>
                    <a:pt x="333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1"/>
            <p:cNvSpPr/>
            <p:nvPr/>
          </p:nvSpPr>
          <p:spPr>
            <a:xfrm>
              <a:off x="7828728" y="2978192"/>
              <a:ext cx="1441" cy="25502"/>
            </a:xfrm>
            <a:custGeom>
              <a:rect b="b" l="l" r="r" t="t"/>
              <a:pathLst>
                <a:path extrusionOk="0" h="354" w="20">
                  <a:moveTo>
                    <a:pt x="19" y="353"/>
                  </a:moveTo>
                  <a:cubicBezTo>
                    <a:pt x="19" y="233"/>
                    <a:pt x="19" y="12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ubicBezTo>
                    <a:pt x="19" y="121"/>
                    <a:pt x="19" y="233"/>
                    <a:pt x="19" y="3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1"/>
            <p:cNvSpPr/>
            <p:nvPr/>
          </p:nvSpPr>
          <p:spPr>
            <a:xfrm>
              <a:off x="6940547" y="2426870"/>
              <a:ext cx="670404" cy="477265"/>
            </a:xfrm>
            <a:custGeom>
              <a:rect b="b" l="l" r="r" t="t"/>
              <a:pathLst>
                <a:path extrusionOk="0" h="6625" w="9306">
                  <a:moveTo>
                    <a:pt x="168" y="1"/>
                  </a:moveTo>
                  <a:cubicBezTo>
                    <a:pt x="75" y="1"/>
                    <a:pt x="1" y="75"/>
                    <a:pt x="1" y="168"/>
                  </a:cubicBezTo>
                  <a:lnTo>
                    <a:pt x="1" y="6457"/>
                  </a:lnTo>
                  <a:cubicBezTo>
                    <a:pt x="1" y="6550"/>
                    <a:pt x="75" y="6624"/>
                    <a:pt x="168" y="6624"/>
                  </a:cubicBezTo>
                  <a:lnTo>
                    <a:pt x="9129" y="6624"/>
                  </a:lnTo>
                  <a:cubicBezTo>
                    <a:pt x="9222" y="6624"/>
                    <a:pt x="9305" y="6550"/>
                    <a:pt x="9305" y="6457"/>
                  </a:cubicBezTo>
                  <a:lnTo>
                    <a:pt x="9305" y="168"/>
                  </a:lnTo>
                  <a:cubicBezTo>
                    <a:pt x="9305" y="75"/>
                    <a:pt x="9222" y="1"/>
                    <a:pt x="9129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1"/>
            <p:cNvSpPr/>
            <p:nvPr/>
          </p:nvSpPr>
          <p:spPr>
            <a:xfrm>
              <a:off x="6935864" y="2422187"/>
              <a:ext cx="679121" cy="486558"/>
            </a:xfrm>
            <a:custGeom>
              <a:rect b="b" l="l" r="r" t="t"/>
              <a:pathLst>
                <a:path extrusionOk="0" h="6754" w="9427">
                  <a:moveTo>
                    <a:pt x="9194" y="121"/>
                  </a:moveTo>
                  <a:cubicBezTo>
                    <a:pt x="9259" y="121"/>
                    <a:pt x="9305" y="177"/>
                    <a:pt x="9305" y="233"/>
                  </a:cubicBezTo>
                  <a:lnTo>
                    <a:pt x="9305" y="6522"/>
                  </a:lnTo>
                  <a:cubicBezTo>
                    <a:pt x="9305" y="6587"/>
                    <a:pt x="9259" y="6633"/>
                    <a:pt x="9194" y="6633"/>
                  </a:cubicBezTo>
                  <a:lnTo>
                    <a:pt x="233" y="6633"/>
                  </a:lnTo>
                  <a:cubicBezTo>
                    <a:pt x="168" y="6633"/>
                    <a:pt x="122" y="6587"/>
                    <a:pt x="122" y="6522"/>
                  </a:cubicBezTo>
                  <a:lnTo>
                    <a:pt x="122" y="233"/>
                  </a:lnTo>
                  <a:cubicBezTo>
                    <a:pt x="122" y="177"/>
                    <a:pt x="177" y="121"/>
                    <a:pt x="233" y="121"/>
                  </a:cubicBezTo>
                  <a:close/>
                  <a:moveTo>
                    <a:pt x="233" y="1"/>
                  </a:moveTo>
                  <a:cubicBezTo>
                    <a:pt x="103" y="1"/>
                    <a:pt x="1" y="112"/>
                    <a:pt x="1" y="233"/>
                  </a:cubicBezTo>
                  <a:lnTo>
                    <a:pt x="1" y="6522"/>
                  </a:lnTo>
                  <a:cubicBezTo>
                    <a:pt x="1" y="6652"/>
                    <a:pt x="103" y="6754"/>
                    <a:pt x="233" y="6754"/>
                  </a:cubicBezTo>
                  <a:lnTo>
                    <a:pt x="9194" y="6754"/>
                  </a:lnTo>
                  <a:cubicBezTo>
                    <a:pt x="9324" y="6754"/>
                    <a:pt x="9426" y="6652"/>
                    <a:pt x="9426" y="6522"/>
                  </a:cubicBezTo>
                  <a:lnTo>
                    <a:pt x="9426" y="233"/>
                  </a:lnTo>
                  <a:cubicBezTo>
                    <a:pt x="9426" y="112"/>
                    <a:pt x="9324" y="1"/>
                    <a:pt x="919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1"/>
            <p:cNvSpPr/>
            <p:nvPr/>
          </p:nvSpPr>
          <p:spPr>
            <a:xfrm>
              <a:off x="6978007" y="2390778"/>
              <a:ext cx="670332" cy="80253"/>
            </a:xfrm>
            <a:custGeom>
              <a:rect b="b" l="l" r="r" t="t"/>
              <a:pathLst>
                <a:path extrusionOk="0" h="1114" w="9305">
                  <a:moveTo>
                    <a:pt x="204" y="1"/>
                  </a:moveTo>
                  <a:cubicBezTo>
                    <a:pt x="93" y="1"/>
                    <a:pt x="0" y="93"/>
                    <a:pt x="0" y="205"/>
                  </a:cubicBezTo>
                  <a:lnTo>
                    <a:pt x="0" y="1114"/>
                  </a:lnTo>
                  <a:lnTo>
                    <a:pt x="9305" y="1114"/>
                  </a:lnTo>
                  <a:lnTo>
                    <a:pt x="9305" y="260"/>
                  </a:lnTo>
                  <a:cubicBezTo>
                    <a:pt x="9305" y="112"/>
                    <a:pt x="9184" y="1"/>
                    <a:pt x="9036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1"/>
            <p:cNvSpPr/>
            <p:nvPr/>
          </p:nvSpPr>
          <p:spPr>
            <a:xfrm>
              <a:off x="6973973" y="2386095"/>
              <a:ext cx="678401" cy="88969"/>
            </a:xfrm>
            <a:custGeom>
              <a:rect b="b" l="l" r="r" t="t"/>
              <a:pathLst>
                <a:path extrusionOk="0" h="1235" w="9417">
                  <a:moveTo>
                    <a:pt x="9092" y="121"/>
                  </a:moveTo>
                  <a:cubicBezTo>
                    <a:pt x="9203" y="121"/>
                    <a:pt x="9296" y="214"/>
                    <a:pt x="9296" y="325"/>
                  </a:cubicBezTo>
                  <a:lnTo>
                    <a:pt x="9296" y="1123"/>
                  </a:lnTo>
                  <a:lnTo>
                    <a:pt x="112" y="1123"/>
                  </a:lnTo>
                  <a:lnTo>
                    <a:pt x="112" y="270"/>
                  </a:lnTo>
                  <a:cubicBezTo>
                    <a:pt x="112" y="186"/>
                    <a:pt x="177" y="121"/>
                    <a:pt x="260" y="121"/>
                  </a:cubicBezTo>
                  <a:close/>
                  <a:moveTo>
                    <a:pt x="260" y="1"/>
                  </a:moveTo>
                  <a:cubicBezTo>
                    <a:pt x="112" y="1"/>
                    <a:pt x="1" y="121"/>
                    <a:pt x="1" y="270"/>
                  </a:cubicBezTo>
                  <a:lnTo>
                    <a:pt x="1" y="1234"/>
                  </a:lnTo>
                  <a:lnTo>
                    <a:pt x="9417" y="1234"/>
                  </a:lnTo>
                  <a:lnTo>
                    <a:pt x="9417" y="325"/>
                  </a:lnTo>
                  <a:cubicBezTo>
                    <a:pt x="9417" y="149"/>
                    <a:pt x="9268" y="1"/>
                    <a:pt x="9092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1"/>
            <p:cNvSpPr/>
            <p:nvPr/>
          </p:nvSpPr>
          <p:spPr>
            <a:xfrm>
              <a:off x="7049471" y="2413470"/>
              <a:ext cx="32850" cy="32850"/>
            </a:xfrm>
            <a:custGeom>
              <a:rect b="b" l="l" r="r" t="t"/>
              <a:pathLst>
                <a:path extrusionOk="0" h="456" w="456">
                  <a:moveTo>
                    <a:pt x="233" y="112"/>
                  </a:moveTo>
                  <a:cubicBezTo>
                    <a:pt x="289" y="112"/>
                    <a:pt x="344" y="168"/>
                    <a:pt x="344" y="224"/>
                  </a:cubicBezTo>
                  <a:cubicBezTo>
                    <a:pt x="344" y="289"/>
                    <a:pt x="289" y="344"/>
                    <a:pt x="233" y="344"/>
                  </a:cubicBezTo>
                  <a:cubicBezTo>
                    <a:pt x="168" y="344"/>
                    <a:pt x="112" y="289"/>
                    <a:pt x="112" y="224"/>
                  </a:cubicBezTo>
                  <a:cubicBezTo>
                    <a:pt x="112" y="168"/>
                    <a:pt x="168" y="112"/>
                    <a:pt x="233" y="112"/>
                  </a:cubicBezTo>
                  <a:close/>
                  <a:moveTo>
                    <a:pt x="233" y="1"/>
                  </a:moveTo>
                  <a:cubicBezTo>
                    <a:pt x="103" y="1"/>
                    <a:pt x="1" y="103"/>
                    <a:pt x="1" y="233"/>
                  </a:cubicBezTo>
                  <a:cubicBezTo>
                    <a:pt x="1" y="354"/>
                    <a:pt x="103" y="456"/>
                    <a:pt x="233" y="456"/>
                  </a:cubicBezTo>
                  <a:cubicBezTo>
                    <a:pt x="353" y="456"/>
                    <a:pt x="456" y="354"/>
                    <a:pt x="456" y="233"/>
                  </a:cubicBezTo>
                  <a:cubicBezTo>
                    <a:pt x="456" y="103"/>
                    <a:pt x="353" y="1"/>
                    <a:pt x="233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1"/>
            <p:cNvSpPr/>
            <p:nvPr/>
          </p:nvSpPr>
          <p:spPr>
            <a:xfrm>
              <a:off x="7097594" y="2413470"/>
              <a:ext cx="33499" cy="32850"/>
            </a:xfrm>
            <a:custGeom>
              <a:rect b="b" l="l" r="r" t="t"/>
              <a:pathLst>
                <a:path extrusionOk="0" h="456" w="465">
                  <a:moveTo>
                    <a:pt x="233" y="112"/>
                  </a:moveTo>
                  <a:cubicBezTo>
                    <a:pt x="298" y="112"/>
                    <a:pt x="344" y="168"/>
                    <a:pt x="344" y="224"/>
                  </a:cubicBezTo>
                  <a:cubicBezTo>
                    <a:pt x="344" y="289"/>
                    <a:pt x="298" y="344"/>
                    <a:pt x="233" y="344"/>
                  </a:cubicBezTo>
                  <a:cubicBezTo>
                    <a:pt x="168" y="344"/>
                    <a:pt x="122" y="289"/>
                    <a:pt x="122" y="224"/>
                  </a:cubicBezTo>
                  <a:cubicBezTo>
                    <a:pt x="122" y="168"/>
                    <a:pt x="168" y="112"/>
                    <a:pt x="233" y="112"/>
                  </a:cubicBezTo>
                  <a:close/>
                  <a:moveTo>
                    <a:pt x="233" y="1"/>
                  </a:moveTo>
                  <a:cubicBezTo>
                    <a:pt x="103" y="1"/>
                    <a:pt x="1" y="103"/>
                    <a:pt x="1" y="233"/>
                  </a:cubicBezTo>
                  <a:cubicBezTo>
                    <a:pt x="1" y="354"/>
                    <a:pt x="103" y="456"/>
                    <a:pt x="233" y="456"/>
                  </a:cubicBezTo>
                  <a:cubicBezTo>
                    <a:pt x="363" y="456"/>
                    <a:pt x="465" y="354"/>
                    <a:pt x="465" y="233"/>
                  </a:cubicBezTo>
                  <a:cubicBezTo>
                    <a:pt x="465" y="103"/>
                    <a:pt x="353" y="1"/>
                    <a:pt x="233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1"/>
            <p:cNvSpPr/>
            <p:nvPr/>
          </p:nvSpPr>
          <p:spPr>
            <a:xfrm>
              <a:off x="7001420" y="2413470"/>
              <a:ext cx="33427" cy="32850"/>
            </a:xfrm>
            <a:custGeom>
              <a:rect b="b" l="l" r="r" t="t"/>
              <a:pathLst>
                <a:path extrusionOk="0" h="456" w="464">
                  <a:moveTo>
                    <a:pt x="232" y="112"/>
                  </a:moveTo>
                  <a:cubicBezTo>
                    <a:pt x="297" y="112"/>
                    <a:pt x="343" y="168"/>
                    <a:pt x="343" y="224"/>
                  </a:cubicBezTo>
                  <a:cubicBezTo>
                    <a:pt x="343" y="289"/>
                    <a:pt x="297" y="344"/>
                    <a:pt x="232" y="344"/>
                  </a:cubicBezTo>
                  <a:cubicBezTo>
                    <a:pt x="167" y="344"/>
                    <a:pt x="121" y="289"/>
                    <a:pt x="121" y="224"/>
                  </a:cubicBezTo>
                  <a:cubicBezTo>
                    <a:pt x="121" y="168"/>
                    <a:pt x="167" y="112"/>
                    <a:pt x="232" y="112"/>
                  </a:cubicBezTo>
                  <a:close/>
                  <a:moveTo>
                    <a:pt x="232" y="1"/>
                  </a:moveTo>
                  <a:cubicBezTo>
                    <a:pt x="102" y="1"/>
                    <a:pt x="0" y="103"/>
                    <a:pt x="0" y="233"/>
                  </a:cubicBezTo>
                  <a:cubicBezTo>
                    <a:pt x="0" y="354"/>
                    <a:pt x="102" y="456"/>
                    <a:pt x="232" y="456"/>
                  </a:cubicBezTo>
                  <a:cubicBezTo>
                    <a:pt x="362" y="456"/>
                    <a:pt x="464" y="354"/>
                    <a:pt x="464" y="233"/>
                  </a:cubicBezTo>
                  <a:cubicBezTo>
                    <a:pt x="464" y="103"/>
                    <a:pt x="362" y="1"/>
                    <a:pt x="232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1"/>
            <p:cNvSpPr/>
            <p:nvPr/>
          </p:nvSpPr>
          <p:spPr>
            <a:xfrm>
              <a:off x="6977359" y="2470958"/>
              <a:ext cx="670332" cy="393699"/>
            </a:xfrm>
            <a:custGeom>
              <a:rect b="b" l="l" r="r" t="t"/>
              <a:pathLst>
                <a:path extrusionOk="0" h="5465" w="9305">
                  <a:moveTo>
                    <a:pt x="37" y="1"/>
                  </a:moveTo>
                  <a:cubicBezTo>
                    <a:pt x="19" y="1"/>
                    <a:pt x="0" y="19"/>
                    <a:pt x="0" y="29"/>
                  </a:cubicBezTo>
                  <a:lnTo>
                    <a:pt x="0" y="5437"/>
                  </a:lnTo>
                  <a:cubicBezTo>
                    <a:pt x="0" y="5455"/>
                    <a:pt x="19" y="5465"/>
                    <a:pt x="37" y="5465"/>
                  </a:cubicBezTo>
                  <a:lnTo>
                    <a:pt x="9277" y="5465"/>
                  </a:lnTo>
                  <a:cubicBezTo>
                    <a:pt x="9295" y="5465"/>
                    <a:pt x="9305" y="5455"/>
                    <a:pt x="9305" y="5437"/>
                  </a:cubicBezTo>
                  <a:lnTo>
                    <a:pt x="9305" y="29"/>
                  </a:lnTo>
                  <a:cubicBezTo>
                    <a:pt x="9305" y="19"/>
                    <a:pt x="9295" y="1"/>
                    <a:pt x="9277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1"/>
            <p:cNvSpPr/>
            <p:nvPr/>
          </p:nvSpPr>
          <p:spPr>
            <a:xfrm>
              <a:off x="6973325" y="2466996"/>
              <a:ext cx="679049" cy="402343"/>
            </a:xfrm>
            <a:custGeom>
              <a:rect b="b" l="l" r="r" t="t"/>
              <a:pathLst>
                <a:path extrusionOk="0" h="5585" w="9426">
                  <a:moveTo>
                    <a:pt x="9305" y="111"/>
                  </a:moveTo>
                  <a:lnTo>
                    <a:pt x="9305" y="5464"/>
                  </a:lnTo>
                  <a:lnTo>
                    <a:pt x="121" y="5464"/>
                  </a:lnTo>
                  <a:lnTo>
                    <a:pt x="121" y="111"/>
                  </a:lnTo>
                  <a:close/>
                  <a:moveTo>
                    <a:pt x="93" y="0"/>
                  </a:moveTo>
                  <a:cubicBezTo>
                    <a:pt x="38" y="0"/>
                    <a:pt x="0" y="37"/>
                    <a:pt x="0" y="84"/>
                  </a:cubicBezTo>
                  <a:lnTo>
                    <a:pt x="0" y="5492"/>
                  </a:lnTo>
                  <a:cubicBezTo>
                    <a:pt x="0" y="5538"/>
                    <a:pt x="38" y="5585"/>
                    <a:pt x="93" y="5585"/>
                  </a:cubicBezTo>
                  <a:lnTo>
                    <a:pt x="9333" y="5585"/>
                  </a:lnTo>
                  <a:cubicBezTo>
                    <a:pt x="9379" y="5585"/>
                    <a:pt x="9426" y="5538"/>
                    <a:pt x="9426" y="5492"/>
                  </a:cubicBezTo>
                  <a:lnTo>
                    <a:pt x="9426" y="84"/>
                  </a:lnTo>
                  <a:cubicBezTo>
                    <a:pt x="9426" y="37"/>
                    <a:pt x="9379" y="0"/>
                    <a:pt x="933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1"/>
            <p:cNvSpPr/>
            <p:nvPr/>
          </p:nvSpPr>
          <p:spPr>
            <a:xfrm>
              <a:off x="7280720" y="2562521"/>
              <a:ext cx="284126" cy="8141"/>
            </a:xfrm>
            <a:custGeom>
              <a:rect b="b" l="l" r="r" t="t"/>
              <a:pathLst>
                <a:path extrusionOk="0" h="113" w="3944">
                  <a:moveTo>
                    <a:pt x="56" y="1"/>
                  </a:moveTo>
                  <a:cubicBezTo>
                    <a:pt x="19" y="1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3888" y="112"/>
                  </a:lnTo>
                  <a:cubicBezTo>
                    <a:pt x="3915" y="112"/>
                    <a:pt x="3943" y="84"/>
                    <a:pt x="3943" y="56"/>
                  </a:cubicBezTo>
                  <a:cubicBezTo>
                    <a:pt x="3943" y="19"/>
                    <a:pt x="3915" y="1"/>
                    <a:pt x="3888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1"/>
            <p:cNvSpPr/>
            <p:nvPr/>
          </p:nvSpPr>
          <p:spPr>
            <a:xfrm>
              <a:off x="7280720" y="2607978"/>
              <a:ext cx="105034" cy="8789"/>
            </a:xfrm>
            <a:custGeom>
              <a:rect b="b" l="l" r="r" t="t"/>
              <a:pathLst>
                <a:path extrusionOk="0" h="122" w="1458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401" y="121"/>
                  </a:lnTo>
                  <a:cubicBezTo>
                    <a:pt x="1429" y="121"/>
                    <a:pt x="1457" y="93"/>
                    <a:pt x="1457" y="56"/>
                  </a:cubicBezTo>
                  <a:cubicBezTo>
                    <a:pt x="1457" y="28"/>
                    <a:pt x="1429" y="0"/>
                    <a:pt x="1401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1"/>
            <p:cNvSpPr/>
            <p:nvPr/>
          </p:nvSpPr>
          <p:spPr>
            <a:xfrm>
              <a:off x="7417091" y="2607978"/>
              <a:ext cx="126358" cy="8789"/>
            </a:xfrm>
            <a:custGeom>
              <a:rect b="b" l="l" r="r" t="t"/>
              <a:pathLst>
                <a:path extrusionOk="0" h="122" w="1754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698" y="121"/>
                  </a:lnTo>
                  <a:cubicBezTo>
                    <a:pt x="1726" y="121"/>
                    <a:pt x="1753" y="93"/>
                    <a:pt x="1753" y="56"/>
                  </a:cubicBezTo>
                  <a:cubicBezTo>
                    <a:pt x="1753" y="28"/>
                    <a:pt x="1726" y="0"/>
                    <a:pt x="169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1"/>
            <p:cNvSpPr/>
            <p:nvPr/>
          </p:nvSpPr>
          <p:spPr>
            <a:xfrm>
              <a:off x="7280720" y="2747015"/>
              <a:ext cx="185215" cy="8068"/>
            </a:xfrm>
            <a:custGeom>
              <a:rect b="b" l="l" r="r" t="t"/>
              <a:pathLst>
                <a:path extrusionOk="0" h="112" w="2571"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cubicBezTo>
                    <a:pt x="1" y="84"/>
                    <a:pt x="19" y="111"/>
                    <a:pt x="56" y="111"/>
                  </a:cubicBezTo>
                  <a:lnTo>
                    <a:pt x="2515" y="111"/>
                  </a:lnTo>
                  <a:cubicBezTo>
                    <a:pt x="2543" y="111"/>
                    <a:pt x="2570" y="84"/>
                    <a:pt x="2570" y="56"/>
                  </a:cubicBezTo>
                  <a:cubicBezTo>
                    <a:pt x="2570" y="19"/>
                    <a:pt x="2543" y="0"/>
                    <a:pt x="251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1"/>
            <p:cNvSpPr/>
            <p:nvPr/>
          </p:nvSpPr>
          <p:spPr>
            <a:xfrm>
              <a:off x="7280720" y="2656101"/>
              <a:ext cx="286791" cy="8068"/>
            </a:xfrm>
            <a:custGeom>
              <a:rect b="b" l="l" r="r" t="t"/>
              <a:pathLst>
                <a:path extrusionOk="0" h="112" w="3981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3925" y="112"/>
                  </a:lnTo>
                  <a:cubicBezTo>
                    <a:pt x="3953" y="112"/>
                    <a:pt x="3980" y="93"/>
                    <a:pt x="3980" y="56"/>
                  </a:cubicBezTo>
                  <a:cubicBezTo>
                    <a:pt x="3980" y="28"/>
                    <a:pt x="3953" y="0"/>
                    <a:pt x="3925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1"/>
            <p:cNvSpPr/>
            <p:nvPr/>
          </p:nvSpPr>
          <p:spPr>
            <a:xfrm>
              <a:off x="7280720" y="2701558"/>
              <a:ext cx="96317" cy="8717"/>
            </a:xfrm>
            <a:custGeom>
              <a:rect b="b" l="l" r="r" t="t"/>
              <a:pathLst>
                <a:path extrusionOk="0" h="121" w="1337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281" y="121"/>
                  </a:lnTo>
                  <a:cubicBezTo>
                    <a:pt x="1309" y="121"/>
                    <a:pt x="1337" y="93"/>
                    <a:pt x="1337" y="65"/>
                  </a:cubicBezTo>
                  <a:cubicBezTo>
                    <a:pt x="1337" y="28"/>
                    <a:pt x="1309" y="0"/>
                    <a:pt x="1281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1"/>
            <p:cNvSpPr/>
            <p:nvPr/>
          </p:nvSpPr>
          <p:spPr>
            <a:xfrm>
              <a:off x="7395695" y="2701558"/>
              <a:ext cx="169150" cy="8717"/>
            </a:xfrm>
            <a:custGeom>
              <a:rect b="b" l="l" r="r" t="t"/>
              <a:pathLst>
                <a:path extrusionOk="0" h="121" w="2348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292" y="121"/>
                  </a:lnTo>
                  <a:cubicBezTo>
                    <a:pt x="2319" y="121"/>
                    <a:pt x="2347" y="93"/>
                    <a:pt x="2347" y="65"/>
                  </a:cubicBezTo>
                  <a:cubicBezTo>
                    <a:pt x="2347" y="28"/>
                    <a:pt x="2319" y="0"/>
                    <a:pt x="2292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1"/>
            <p:cNvSpPr/>
            <p:nvPr/>
          </p:nvSpPr>
          <p:spPr>
            <a:xfrm>
              <a:off x="7028147" y="2542494"/>
              <a:ext cx="203225" cy="203225"/>
            </a:xfrm>
            <a:custGeom>
              <a:rect b="b" l="l" r="r" t="t"/>
              <a:pathLst>
                <a:path extrusionOk="0" h="2821" w="2821">
                  <a:moveTo>
                    <a:pt x="1410" y="0"/>
                  </a:moveTo>
                  <a:cubicBezTo>
                    <a:pt x="631" y="0"/>
                    <a:pt x="0" y="631"/>
                    <a:pt x="0" y="1410"/>
                  </a:cubicBezTo>
                  <a:cubicBezTo>
                    <a:pt x="0" y="2190"/>
                    <a:pt x="631" y="2820"/>
                    <a:pt x="1410" y="2820"/>
                  </a:cubicBezTo>
                  <a:cubicBezTo>
                    <a:pt x="2189" y="2820"/>
                    <a:pt x="2820" y="2190"/>
                    <a:pt x="2820" y="1410"/>
                  </a:cubicBezTo>
                  <a:lnTo>
                    <a:pt x="1410" y="1410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1"/>
            <p:cNvSpPr/>
            <p:nvPr/>
          </p:nvSpPr>
          <p:spPr>
            <a:xfrm>
              <a:off x="7024113" y="2538460"/>
              <a:ext cx="211221" cy="211942"/>
            </a:xfrm>
            <a:custGeom>
              <a:rect b="b" l="l" r="r" t="t"/>
              <a:pathLst>
                <a:path extrusionOk="0" h="2942" w="2932">
                  <a:moveTo>
                    <a:pt x="1411" y="121"/>
                  </a:moveTo>
                  <a:lnTo>
                    <a:pt x="1411" y="1466"/>
                  </a:lnTo>
                  <a:cubicBezTo>
                    <a:pt x="1411" y="1504"/>
                    <a:pt x="1438" y="1531"/>
                    <a:pt x="1466" y="1531"/>
                  </a:cubicBezTo>
                  <a:lnTo>
                    <a:pt x="2821" y="1531"/>
                  </a:lnTo>
                  <a:cubicBezTo>
                    <a:pt x="2783" y="2246"/>
                    <a:pt x="2190" y="2821"/>
                    <a:pt x="1466" y="2821"/>
                  </a:cubicBezTo>
                  <a:cubicBezTo>
                    <a:pt x="724" y="2821"/>
                    <a:pt x="112" y="2218"/>
                    <a:pt x="112" y="1466"/>
                  </a:cubicBezTo>
                  <a:cubicBezTo>
                    <a:pt x="112" y="743"/>
                    <a:pt x="687" y="149"/>
                    <a:pt x="1411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76"/>
                  </a:cubicBezTo>
                  <a:cubicBezTo>
                    <a:pt x="0" y="2283"/>
                    <a:pt x="659" y="2941"/>
                    <a:pt x="1466" y="2941"/>
                  </a:cubicBezTo>
                  <a:cubicBezTo>
                    <a:pt x="2273" y="2941"/>
                    <a:pt x="2932" y="2283"/>
                    <a:pt x="2932" y="1476"/>
                  </a:cubicBezTo>
                  <a:cubicBezTo>
                    <a:pt x="2932" y="1439"/>
                    <a:pt x="2913" y="1411"/>
                    <a:pt x="2876" y="1411"/>
                  </a:cubicBezTo>
                  <a:lnTo>
                    <a:pt x="1522" y="1411"/>
                  </a:lnTo>
                  <a:lnTo>
                    <a:pt x="1522" y="56"/>
                  </a:lnTo>
                  <a:cubicBezTo>
                    <a:pt x="1522" y="29"/>
                    <a:pt x="1503" y="1"/>
                    <a:pt x="146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1"/>
            <p:cNvSpPr/>
            <p:nvPr/>
          </p:nvSpPr>
          <p:spPr>
            <a:xfrm>
              <a:off x="7019430" y="2543791"/>
              <a:ext cx="203225" cy="203297"/>
            </a:xfrm>
            <a:custGeom>
              <a:rect b="b" l="l" r="r" t="t"/>
              <a:pathLst>
                <a:path extrusionOk="0" h="2822" w="2821">
                  <a:moveTo>
                    <a:pt x="1411" y="1"/>
                  </a:moveTo>
                  <a:cubicBezTo>
                    <a:pt x="631" y="1"/>
                    <a:pt x="1" y="632"/>
                    <a:pt x="1" y="1411"/>
                  </a:cubicBezTo>
                  <a:cubicBezTo>
                    <a:pt x="1" y="2190"/>
                    <a:pt x="631" y="2821"/>
                    <a:pt x="1411" y="2821"/>
                  </a:cubicBezTo>
                  <a:cubicBezTo>
                    <a:pt x="2190" y="2821"/>
                    <a:pt x="2821" y="2190"/>
                    <a:pt x="2821" y="1411"/>
                  </a:cubicBez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1"/>
            <p:cNvSpPr/>
            <p:nvPr/>
          </p:nvSpPr>
          <p:spPr>
            <a:xfrm>
              <a:off x="7015396" y="2539828"/>
              <a:ext cx="211293" cy="211870"/>
            </a:xfrm>
            <a:custGeom>
              <a:rect b="b" l="l" r="r" t="t"/>
              <a:pathLst>
                <a:path extrusionOk="0" h="2941" w="2933">
                  <a:moveTo>
                    <a:pt x="1411" y="121"/>
                  </a:moveTo>
                  <a:lnTo>
                    <a:pt x="1411" y="1531"/>
                  </a:lnTo>
                  <a:lnTo>
                    <a:pt x="2812" y="1531"/>
                  </a:lnTo>
                  <a:cubicBezTo>
                    <a:pt x="2784" y="2245"/>
                    <a:pt x="2190" y="2820"/>
                    <a:pt x="1467" y="2820"/>
                  </a:cubicBezTo>
                  <a:cubicBezTo>
                    <a:pt x="715" y="2820"/>
                    <a:pt x="112" y="2217"/>
                    <a:pt x="112" y="1466"/>
                  </a:cubicBezTo>
                  <a:cubicBezTo>
                    <a:pt x="112" y="742"/>
                    <a:pt x="687" y="149"/>
                    <a:pt x="1411" y="121"/>
                  </a:cubicBezTo>
                  <a:close/>
                  <a:moveTo>
                    <a:pt x="1467" y="0"/>
                  </a:moveTo>
                  <a:cubicBezTo>
                    <a:pt x="660" y="0"/>
                    <a:pt x="1" y="659"/>
                    <a:pt x="1" y="1466"/>
                  </a:cubicBezTo>
                  <a:cubicBezTo>
                    <a:pt x="1" y="2282"/>
                    <a:pt x="660" y="2941"/>
                    <a:pt x="1467" y="2941"/>
                  </a:cubicBezTo>
                  <a:cubicBezTo>
                    <a:pt x="2274" y="2941"/>
                    <a:pt x="2932" y="2282"/>
                    <a:pt x="2932" y="1466"/>
                  </a:cubicBezTo>
                  <a:lnTo>
                    <a:pt x="2932" y="1410"/>
                  </a:lnTo>
                  <a:lnTo>
                    <a:pt x="1522" y="1410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1"/>
            <p:cNvSpPr/>
            <p:nvPr/>
          </p:nvSpPr>
          <p:spPr>
            <a:xfrm>
              <a:off x="7465214" y="2255991"/>
              <a:ext cx="339525" cy="302136"/>
            </a:xfrm>
            <a:custGeom>
              <a:rect b="b" l="l" r="r" t="t"/>
              <a:pathLst>
                <a:path extrusionOk="0" h="4194" w="4713">
                  <a:moveTo>
                    <a:pt x="2354" y="0"/>
                  </a:moveTo>
                  <a:cubicBezTo>
                    <a:pt x="1744" y="0"/>
                    <a:pt x="1140" y="266"/>
                    <a:pt x="724" y="777"/>
                  </a:cubicBezTo>
                  <a:cubicBezTo>
                    <a:pt x="0" y="1677"/>
                    <a:pt x="130" y="2994"/>
                    <a:pt x="1030" y="3727"/>
                  </a:cubicBezTo>
                  <a:cubicBezTo>
                    <a:pt x="1420" y="4040"/>
                    <a:pt x="1888" y="4194"/>
                    <a:pt x="2352" y="4194"/>
                  </a:cubicBezTo>
                  <a:cubicBezTo>
                    <a:pt x="2961" y="4194"/>
                    <a:pt x="3564" y="3931"/>
                    <a:pt x="3980" y="3421"/>
                  </a:cubicBezTo>
                  <a:cubicBezTo>
                    <a:pt x="4713" y="2521"/>
                    <a:pt x="4573" y="1204"/>
                    <a:pt x="3674" y="471"/>
                  </a:cubicBezTo>
                  <a:cubicBezTo>
                    <a:pt x="3285" y="154"/>
                    <a:pt x="2818" y="0"/>
                    <a:pt x="235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1"/>
            <p:cNvSpPr/>
            <p:nvPr/>
          </p:nvSpPr>
          <p:spPr>
            <a:xfrm>
              <a:off x="7479910" y="2252461"/>
              <a:ext cx="310132" cy="310132"/>
            </a:xfrm>
            <a:custGeom>
              <a:rect b="b" l="l" r="r" t="t"/>
              <a:pathLst>
                <a:path extrusionOk="0" h="4305" w="4305">
                  <a:moveTo>
                    <a:pt x="2152" y="112"/>
                  </a:moveTo>
                  <a:cubicBezTo>
                    <a:pt x="3275" y="112"/>
                    <a:pt x="4193" y="1030"/>
                    <a:pt x="4193" y="2153"/>
                  </a:cubicBezTo>
                  <a:cubicBezTo>
                    <a:pt x="4193" y="3275"/>
                    <a:pt x="3275" y="4193"/>
                    <a:pt x="2152" y="4193"/>
                  </a:cubicBezTo>
                  <a:cubicBezTo>
                    <a:pt x="1030" y="4193"/>
                    <a:pt x="111" y="3275"/>
                    <a:pt x="111" y="2153"/>
                  </a:cubicBezTo>
                  <a:cubicBezTo>
                    <a:pt x="111" y="1030"/>
                    <a:pt x="1030" y="112"/>
                    <a:pt x="2152" y="112"/>
                  </a:cubicBezTo>
                  <a:close/>
                  <a:moveTo>
                    <a:pt x="2152" y="0"/>
                  </a:moveTo>
                  <a:cubicBezTo>
                    <a:pt x="965" y="0"/>
                    <a:pt x="0" y="965"/>
                    <a:pt x="0" y="2153"/>
                  </a:cubicBezTo>
                  <a:cubicBezTo>
                    <a:pt x="0" y="3340"/>
                    <a:pt x="965" y="4305"/>
                    <a:pt x="2152" y="4305"/>
                  </a:cubicBezTo>
                  <a:cubicBezTo>
                    <a:pt x="3340" y="4305"/>
                    <a:pt x="4305" y="3340"/>
                    <a:pt x="4305" y="2153"/>
                  </a:cubicBezTo>
                  <a:cubicBezTo>
                    <a:pt x="4305" y="965"/>
                    <a:pt x="3340" y="0"/>
                    <a:pt x="215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1"/>
            <p:cNvSpPr/>
            <p:nvPr/>
          </p:nvSpPr>
          <p:spPr>
            <a:xfrm>
              <a:off x="7489275" y="2240430"/>
              <a:ext cx="324828" cy="302064"/>
            </a:xfrm>
            <a:custGeom>
              <a:rect b="b" l="l" r="r" t="t"/>
              <a:pathLst>
                <a:path extrusionOk="0" h="4193" w="4509">
                  <a:moveTo>
                    <a:pt x="2260" y="1"/>
                  </a:moveTo>
                  <a:cubicBezTo>
                    <a:pt x="2148" y="1"/>
                    <a:pt x="2035" y="10"/>
                    <a:pt x="1920" y="28"/>
                  </a:cubicBezTo>
                  <a:cubicBezTo>
                    <a:pt x="779" y="214"/>
                    <a:pt x="0" y="1290"/>
                    <a:pt x="186" y="2431"/>
                  </a:cubicBezTo>
                  <a:cubicBezTo>
                    <a:pt x="353" y="3459"/>
                    <a:pt x="1242" y="4193"/>
                    <a:pt x="2251" y="4193"/>
                  </a:cubicBezTo>
                  <a:cubicBezTo>
                    <a:pt x="2362" y="4193"/>
                    <a:pt x="2475" y="4184"/>
                    <a:pt x="2588" y="4166"/>
                  </a:cubicBezTo>
                  <a:cubicBezTo>
                    <a:pt x="3739" y="3980"/>
                    <a:pt x="4509" y="2904"/>
                    <a:pt x="4323" y="1763"/>
                  </a:cubicBezTo>
                  <a:cubicBezTo>
                    <a:pt x="4156" y="728"/>
                    <a:pt x="3268" y="1"/>
                    <a:pt x="2260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1"/>
            <p:cNvSpPr/>
            <p:nvPr/>
          </p:nvSpPr>
          <p:spPr>
            <a:xfrm>
              <a:off x="7496623" y="2236396"/>
              <a:ext cx="310781" cy="310204"/>
            </a:xfrm>
            <a:custGeom>
              <a:rect b="b" l="l" r="r" t="t"/>
              <a:pathLst>
                <a:path extrusionOk="0" h="4306" w="4314">
                  <a:moveTo>
                    <a:pt x="2162" y="121"/>
                  </a:moveTo>
                  <a:cubicBezTo>
                    <a:pt x="3284" y="121"/>
                    <a:pt x="4193" y="1030"/>
                    <a:pt x="4193" y="2153"/>
                  </a:cubicBezTo>
                  <a:cubicBezTo>
                    <a:pt x="4193" y="3275"/>
                    <a:pt x="3284" y="4194"/>
                    <a:pt x="2162" y="4194"/>
                  </a:cubicBezTo>
                  <a:cubicBezTo>
                    <a:pt x="1030" y="4194"/>
                    <a:pt x="121" y="3275"/>
                    <a:pt x="121" y="2153"/>
                  </a:cubicBezTo>
                  <a:cubicBezTo>
                    <a:pt x="121" y="1030"/>
                    <a:pt x="1030" y="121"/>
                    <a:pt x="2162" y="121"/>
                  </a:cubicBezTo>
                  <a:close/>
                  <a:moveTo>
                    <a:pt x="2162" y="1"/>
                  </a:moveTo>
                  <a:cubicBezTo>
                    <a:pt x="974" y="1"/>
                    <a:pt x="0" y="965"/>
                    <a:pt x="0" y="2153"/>
                  </a:cubicBezTo>
                  <a:cubicBezTo>
                    <a:pt x="0" y="3340"/>
                    <a:pt x="974" y="4305"/>
                    <a:pt x="2162" y="4305"/>
                  </a:cubicBezTo>
                  <a:cubicBezTo>
                    <a:pt x="3349" y="4305"/>
                    <a:pt x="4314" y="3340"/>
                    <a:pt x="4314" y="2153"/>
                  </a:cubicBezTo>
                  <a:cubicBezTo>
                    <a:pt x="4314" y="965"/>
                    <a:pt x="3349" y="1"/>
                    <a:pt x="2162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1"/>
            <p:cNvSpPr/>
            <p:nvPr/>
          </p:nvSpPr>
          <p:spPr>
            <a:xfrm>
              <a:off x="7602162" y="2236396"/>
              <a:ext cx="98335" cy="310204"/>
            </a:xfrm>
            <a:custGeom>
              <a:rect b="b" l="l" r="r" t="t"/>
              <a:pathLst>
                <a:path extrusionOk="0" h="4306" w="1365">
                  <a:moveTo>
                    <a:pt x="678" y="121"/>
                  </a:moveTo>
                  <a:cubicBezTo>
                    <a:pt x="947" y="121"/>
                    <a:pt x="1244" y="956"/>
                    <a:pt x="1244" y="2153"/>
                  </a:cubicBezTo>
                  <a:cubicBezTo>
                    <a:pt x="1244" y="3359"/>
                    <a:pt x="947" y="4194"/>
                    <a:pt x="678" y="4194"/>
                  </a:cubicBezTo>
                  <a:cubicBezTo>
                    <a:pt x="409" y="4194"/>
                    <a:pt x="112" y="3359"/>
                    <a:pt x="112" y="2153"/>
                  </a:cubicBezTo>
                  <a:cubicBezTo>
                    <a:pt x="112" y="956"/>
                    <a:pt x="409" y="121"/>
                    <a:pt x="678" y="121"/>
                  </a:cubicBezTo>
                  <a:close/>
                  <a:moveTo>
                    <a:pt x="678" y="1"/>
                  </a:moveTo>
                  <a:cubicBezTo>
                    <a:pt x="233" y="1"/>
                    <a:pt x="1" y="1114"/>
                    <a:pt x="1" y="2153"/>
                  </a:cubicBezTo>
                  <a:cubicBezTo>
                    <a:pt x="1" y="3201"/>
                    <a:pt x="233" y="4305"/>
                    <a:pt x="678" y="4305"/>
                  </a:cubicBezTo>
                  <a:cubicBezTo>
                    <a:pt x="1123" y="4305"/>
                    <a:pt x="1364" y="3201"/>
                    <a:pt x="1364" y="2153"/>
                  </a:cubicBezTo>
                  <a:cubicBezTo>
                    <a:pt x="1364" y="1114"/>
                    <a:pt x="1123" y="1"/>
                    <a:pt x="67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1"/>
            <p:cNvSpPr/>
            <p:nvPr/>
          </p:nvSpPr>
          <p:spPr>
            <a:xfrm>
              <a:off x="7507934" y="2339341"/>
              <a:ext cx="285422" cy="8068"/>
            </a:xfrm>
            <a:custGeom>
              <a:rect b="b" l="l" r="r" t="t"/>
              <a:pathLst>
                <a:path extrusionOk="0" h="112" w="3962">
                  <a:moveTo>
                    <a:pt x="1" y="0"/>
                  </a:moveTo>
                  <a:lnTo>
                    <a:pt x="1" y="112"/>
                  </a:lnTo>
                  <a:lnTo>
                    <a:pt x="3962" y="11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1"/>
            <p:cNvSpPr/>
            <p:nvPr/>
          </p:nvSpPr>
          <p:spPr>
            <a:xfrm>
              <a:off x="7507934" y="2440917"/>
              <a:ext cx="285422" cy="8717"/>
            </a:xfrm>
            <a:custGeom>
              <a:rect b="b" l="l" r="r" t="t"/>
              <a:pathLst>
                <a:path extrusionOk="0" h="121" w="3962">
                  <a:moveTo>
                    <a:pt x="1" y="0"/>
                  </a:moveTo>
                  <a:lnTo>
                    <a:pt x="1" y="121"/>
                  </a:lnTo>
                  <a:lnTo>
                    <a:pt x="3962" y="12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8A8A"/>
      </a:accent3>
      <a:accent4>
        <a:srgbClr val="2AAFE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